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  <p:sldMasterId id="2147483686" r:id="rId5"/>
  </p:sldMasterIdLst>
  <p:notesMasterIdLst>
    <p:notesMasterId r:id="rId8"/>
  </p:notesMasterIdLst>
  <p:handoutMasterIdLst>
    <p:handoutMasterId r:id="rId9"/>
  </p:handoutMasterIdLst>
  <p:sldIdLst>
    <p:sldId id="797" r:id="rId6"/>
    <p:sldId id="801" r:id="rId7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ebecca Litauer" initials="RL [3]" lastIdx="1" clrIdx="6"/>
  <p:cmAuthor id="1" name="Dobrokhotova, Ekaterina" initials="DE" lastIdx="17" clrIdx="0"/>
  <p:cmAuthor id="2" name="Sautter, Johannes" initials="SJ" lastIdx="20" clrIdx="1"/>
  <p:cmAuthor id="3" name="Fischer, Rudolf" initials="FR" lastIdx="5" clrIdx="2"/>
  <p:cmAuthor id="4" name="Wuchner, Andrea" initials="WA" lastIdx="1" clrIdx="3"/>
  <p:cmAuthor id="5" name="Rebecca Litauer" initials="RL" lastIdx="1" clrIdx="4"/>
  <p:cmAuthor id="6" name="Rebecca Litauer" initials="RL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FFFF"/>
    <a:srgbClr val="2EA68A"/>
    <a:srgbClr val="E1E3E3"/>
    <a:srgbClr val="F29400"/>
    <a:srgbClr val="179C7D"/>
    <a:srgbClr val="B4C7E7"/>
    <a:srgbClr val="1F82C0"/>
    <a:srgbClr val="F9D5B7"/>
    <a:srgbClr val="76B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CF27B-09E1-46AF-A3B2-26E2E2D521A3}" v="2" dt="2024-02-09T14:47:55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" y="29"/>
      </p:cViewPr>
      <p:guideLst>
        <p:guide orient="horz" pos="3793"/>
        <p:guide orient="horz" pos="255"/>
        <p:guide orient="horz" pos="1706"/>
        <p:guide pos="7378"/>
        <p:guide pos="8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chner, Joel" userId="907feef7-a758-4d48-830c-08e2c7719f02" providerId="ADAL" clId="{2949C2C2-2D13-4CAB-B967-0B607A36E341}"/>
    <pc:docChg chg="undo custSel modSld">
      <pc:chgData name="Kirchner, Joel" userId="907feef7-a758-4d48-830c-08e2c7719f02" providerId="ADAL" clId="{2949C2C2-2D13-4CAB-B967-0B607A36E341}" dt="2022-12-20T13:45:36.466" v="128" actId="20577"/>
      <pc:docMkLst>
        <pc:docMk/>
      </pc:docMkLst>
      <pc:sldChg chg="addSp modSp mod">
        <pc:chgData name="Kirchner, Joel" userId="907feef7-a758-4d48-830c-08e2c7719f02" providerId="ADAL" clId="{2949C2C2-2D13-4CAB-B967-0B607A36E341}" dt="2022-12-20T13:45:36.466" v="128" actId="20577"/>
        <pc:sldMkLst>
          <pc:docMk/>
          <pc:sldMk cId="2918575991" sldId="801"/>
        </pc:sldMkLst>
        <pc:spChg chg="mod">
          <ac:chgData name="Kirchner, Joel" userId="907feef7-a758-4d48-830c-08e2c7719f02" providerId="ADAL" clId="{2949C2C2-2D13-4CAB-B967-0B607A36E341}" dt="2022-12-20T13:43:12.954" v="13" actId="1076"/>
          <ac:spMkLst>
            <pc:docMk/>
            <pc:sldMk cId="2918575991" sldId="801"/>
            <ac:spMk id="4" creationId="{C7DAD028-981C-A83D-4AD4-60D46C201540}"/>
          </ac:spMkLst>
        </pc:spChg>
        <pc:spChg chg="mod">
          <ac:chgData name="Kirchner, Joel" userId="907feef7-a758-4d48-830c-08e2c7719f02" providerId="ADAL" clId="{2949C2C2-2D13-4CAB-B967-0B607A36E341}" dt="2022-12-20T13:42:58.939" v="6" actId="1076"/>
          <ac:spMkLst>
            <pc:docMk/>
            <pc:sldMk cId="2918575991" sldId="801"/>
            <ac:spMk id="121" creationId="{73CFB5FF-B444-3673-BA3B-53322C6856D5}"/>
          </ac:spMkLst>
        </pc:spChg>
        <pc:spChg chg="mod">
          <ac:chgData name="Kirchner, Joel" userId="907feef7-a758-4d48-830c-08e2c7719f02" providerId="ADAL" clId="{2949C2C2-2D13-4CAB-B967-0B607A36E341}" dt="2022-12-20T13:44:25.810" v="61" actId="20577"/>
          <ac:spMkLst>
            <pc:docMk/>
            <pc:sldMk cId="2918575991" sldId="801"/>
            <ac:spMk id="124" creationId="{9DFCC9C4-6245-C15F-D7A3-0C0204B17A18}"/>
          </ac:spMkLst>
        </pc:spChg>
        <pc:spChg chg="mod">
          <ac:chgData name="Kirchner, Joel" userId="907feef7-a758-4d48-830c-08e2c7719f02" providerId="ADAL" clId="{2949C2C2-2D13-4CAB-B967-0B607A36E341}" dt="2022-12-20T13:42:06.823" v="0"/>
          <ac:spMkLst>
            <pc:docMk/>
            <pc:sldMk cId="2918575991" sldId="801"/>
            <ac:spMk id="125" creationId="{56600126-2ED8-ADF8-F8F7-6C4108295EC2}"/>
          </ac:spMkLst>
        </pc:spChg>
        <pc:spChg chg="mod">
          <ac:chgData name="Kirchner, Joel" userId="907feef7-a758-4d48-830c-08e2c7719f02" providerId="ADAL" clId="{2949C2C2-2D13-4CAB-B967-0B607A36E341}" dt="2022-12-20T13:42:06.823" v="0"/>
          <ac:spMkLst>
            <pc:docMk/>
            <pc:sldMk cId="2918575991" sldId="801"/>
            <ac:spMk id="128" creationId="{56BF91FF-B0E4-14AB-671E-F74DFCDCDC4C}"/>
          </ac:spMkLst>
        </pc:spChg>
        <pc:spChg chg="mod">
          <ac:chgData name="Kirchner, Joel" userId="907feef7-a758-4d48-830c-08e2c7719f02" providerId="ADAL" clId="{2949C2C2-2D13-4CAB-B967-0B607A36E341}" dt="2022-12-20T13:42:06.823" v="0"/>
          <ac:spMkLst>
            <pc:docMk/>
            <pc:sldMk cId="2918575991" sldId="801"/>
            <ac:spMk id="129" creationId="{24C6A510-3B85-4D07-3DD6-64B1F8CA7C17}"/>
          </ac:spMkLst>
        </pc:spChg>
        <pc:spChg chg="mod">
          <ac:chgData name="Kirchner, Joel" userId="907feef7-a758-4d48-830c-08e2c7719f02" providerId="ADAL" clId="{2949C2C2-2D13-4CAB-B967-0B607A36E341}" dt="2022-12-20T13:42:06.823" v="0"/>
          <ac:spMkLst>
            <pc:docMk/>
            <pc:sldMk cId="2918575991" sldId="801"/>
            <ac:spMk id="130" creationId="{049D43CA-CCDF-CE6D-4337-CF3B1EDC8671}"/>
          </ac:spMkLst>
        </pc:spChg>
        <pc:spChg chg="mod">
          <ac:chgData name="Kirchner, Joel" userId="907feef7-a758-4d48-830c-08e2c7719f02" providerId="ADAL" clId="{2949C2C2-2D13-4CAB-B967-0B607A36E341}" dt="2022-12-20T13:42:06.823" v="0"/>
          <ac:spMkLst>
            <pc:docMk/>
            <pc:sldMk cId="2918575991" sldId="801"/>
            <ac:spMk id="134" creationId="{A808096F-336E-3434-1203-0BB934756770}"/>
          </ac:spMkLst>
        </pc:spChg>
        <pc:spChg chg="mod">
          <ac:chgData name="Kirchner, Joel" userId="907feef7-a758-4d48-830c-08e2c7719f02" providerId="ADAL" clId="{2949C2C2-2D13-4CAB-B967-0B607A36E341}" dt="2022-12-20T13:45:36.466" v="128" actId="20577"/>
          <ac:spMkLst>
            <pc:docMk/>
            <pc:sldMk cId="2918575991" sldId="801"/>
            <ac:spMk id="137" creationId="{58E708E6-A054-143F-149A-1556EA8DC4AC}"/>
          </ac:spMkLst>
        </pc:spChg>
        <pc:spChg chg="mod">
          <ac:chgData name="Kirchner, Joel" userId="907feef7-a758-4d48-830c-08e2c7719f02" providerId="ADAL" clId="{2949C2C2-2D13-4CAB-B967-0B607A36E341}" dt="2022-12-20T13:44:56.851" v="62"/>
          <ac:spMkLst>
            <pc:docMk/>
            <pc:sldMk cId="2918575991" sldId="801"/>
            <ac:spMk id="138" creationId="{5E1728C3-4590-4FAA-97D9-B0A5525795B5}"/>
          </ac:spMkLst>
        </pc:spChg>
        <pc:spChg chg="mod">
          <ac:chgData name="Kirchner, Joel" userId="907feef7-a758-4d48-830c-08e2c7719f02" providerId="ADAL" clId="{2949C2C2-2D13-4CAB-B967-0B607A36E341}" dt="2022-12-20T13:44:56.851" v="62"/>
          <ac:spMkLst>
            <pc:docMk/>
            <pc:sldMk cId="2918575991" sldId="801"/>
            <ac:spMk id="141" creationId="{275DC9E4-9C8E-CC58-167F-69E973AFE137}"/>
          </ac:spMkLst>
        </pc:spChg>
        <pc:spChg chg="mod">
          <ac:chgData name="Kirchner, Joel" userId="907feef7-a758-4d48-830c-08e2c7719f02" providerId="ADAL" clId="{2949C2C2-2D13-4CAB-B967-0B607A36E341}" dt="2022-12-20T13:44:56.851" v="62"/>
          <ac:spMkLst>
            <pc:docMk/>
            <pc:sldMk cId="2918575991" sldId="801"/>
            <ac:spMk id="142" creationId="{8A1A3477-A8DA-D27E-9BA3-289667FB5F94}"/>
          </ac:spMkLst>
        </pc:spChg>
        <pc:spChg chg="mod">
          <ac:chgData name="Kirchner, Joel" userId="907feef7-a758-4d48-830c-08e2c7719f02" providerId="ADAL" clId="{2949C2C2-2D13-4CAB-B967-0B607A36E341}" dt="2022-12-20T13:44:56.851" v="62"/>
          <ac:spMkLst>
            <pc:docMk/>
            <pc:sldMk cId="2918575991" sldId="801"/>
            <ac:spMk id="143" creationId="{64726D98-D4B1-BB30-CD99-7D8CAC36B445}"/>
          </ac:spMkLst>
        </pc:spChg>
        <pc:spChg chg="mod">
          <ac:chgData name="Kirchner, Joel" userId="907feef7-a758-4d48-830c-08e2c7719f02" providerId="ADAL" clId="{2949C2C2-2D13-4CAB-B967-0B607A36E341}" dt="2022-12-20T13:44:56.851" v="62"/>
          <ac:spMkLst>
            <pc:docMk/>
            <pc:sldMk cId="2918575991" sldId="801"/>
            <ac:spMk id="147" creationId="{DE2C2B7D-BECB-44BF-09C0-1702E8C8D45B}"/>
          </ac:spMkLst>
        </pc:spChg>
        <pc:grpChg chg="add mod">
          <ac:chgData name="Kirchner, Joel" userId="907feef7-a758-4d48-830c-08e2c7719f02" providerId="ADAL" clId="{2949C2C2-2D13-4CAB-B967-0B607A36E341}" dt="2022-12-20T13:43:30.793" v="14" actId="1076"/>
          <ac:grpSpMkLst>
            <pc:docMk/>
            <pc:sldMk cId="2918575991" sldId="801"/>
            <ac:grpSpMk id="122" creationId="{B7FE3B81-9D11-F4FE-998F-35C9EB0389EE}"/>
          </ac:grpSpMkLst>
        </pc:grpChg>
        <pc:grpChg chg="mod">
          <ac:chgData name="Kirchner, Joel" userId="907feef7-a758-4d48-830c-08e2c7719f02" providerId="ADAL" clId="{2949C2C2-2D13-4CAB-B967-0B607A36E341}" dt="2022-12-20T13:42:06.823" v="0"/>
          <ac:grpSpMkLst>
            <pc:docMk/>
            <pc:sldMk cId="2918575991" sldId="801"/>
            <ac:grpSpMk id="123" creationId="{4EC83B87-0657-12D5-989F-042FBE203118}"/>
          </ac:grpSpMkLst>
        </pc:grpChg>
        <pc:grpChg chg="add mod">
          <ac:chgData name="Kirchner, Joel" userId="907feef7-a758-4d48-830c-08e2c7719f02" providerId="ADAL" clId="{2949C2C2-2D13-4CAB-B967-0B607A36E341}" dt="2022-12-20T13:45:02.357" v="63" actId="1076"/>
          <ac:grpSpMkLst>
            <pc:docMk/>
            <pc:sldMk cId="2918575991" sldId="801"/>
            <ac:grpSpMk id="135" creationId="{83E0CD48-5E76-4907-A93C-507A7CC82D51}"/>
          </ac:grpSpMkLst>
        </pc:grpChg>
        <pc:grpChg chg="mod">
          <ac:chgData name="Kirchner, Joel" userId="907feef7-a758-4d48-830c-08e2c7719f02" providerId="ADAL" clId="{2949C2C2-2D13-4CAB-B967-0B607A36E341}" dt="2022-12-20T13:44:56.851" v="62"/>
          <ac:grpSpMkLst>
            <pc:docMk/>
            <pc:sldMk cId="2918575991" sldId="801"/>
            <ac:grpSpMk id="136" creationId="{B2B9BE4B-9C0C-4F7C-0FCB-89C9D9839F2B}"/>
          </ac:grpSpMkLst>
        </pc:grpChg>
        <pc:cxnChg chg="mod">
          <ac:chgData name="Kirchner, Joel" userId="907feef7-a758-4d48-830c-08e2c7719f02" providerId="ADAL" clId="{2949C2C2-2D13-4CAB-B967-0B607A36E341}" dt="2022-12-20T13:42:06.823" v="0"/>
          <ac:cxnSpMkLst>
            <pc:docMk/>
            <pc:sldMk cId="2918575991" sldId="801"/>
            <ac:cxnSpMk id="126" creationId="{F326A510-383F-13B3-0919-C12928E6EB80}"/>
          </ac:cxnSpMkLst>
        </pc:cxnChg>
        <pc:cxnChg chg="mod">
          <ac:chgData name="Kirchner, Joel" userId="907feef7-a758-4d48-830c-08e2c7719f02" providerId="ADAL" clId="{2949C2C2-2D13-4CAB-B967-0B607A36E341}" dt="2022-12-20T13:42:06.823" v="0"/>
          <ac:cxnSpMkLst>
            <pc:docMk/>
            <pc:sldMk cId="2918575991" sldId="801"/>
            <ac:cxnSpMk id="127" creationId="{6F9E0753-329F-07B2-C270-7808B1E3D472}"/>
          </ac:cxnSpMkLst>
        </pc:cxnChg>
        <pc:cxnChg chg="mod">
          <ac:chgData name="Kirchner, Joel" userId="907feef7-a758-4d48-830c-08e2c7719f02" providerId="ADAL" clId="{2949C2C2-2D13-4CAB-B967-0B607A36E341}" dt="2022-12-20T13:42:06.823" v="0"/>
          <ac:cxnSpMkLst>
            <pc:docMk/>
            <pc:sldMk cId="2918575991" sldId="801"/>
            <ac:cxnSpMk id="131" creationId="{EAE1C1BC-21D6-3D04-A52D-C10F2E92921B}"/>
          </ac:cxnSpMkLst>
        </pc:cxnChg>
        <pc:cxnChg chg="mod">
          <ac:chgData name="Kirchner, Joel" userId="907feef7-a758-4d48-830c-08e2c7719f02" providerId="ADAL" clId="{2949C2C2-2D13-4CAB-B967-0B607A36E341}" dt="2022-12-20T13:42:06.823" v="0"/>
          <ac:cxnSpMkLst>
            <pc:docMk/>
            <pc:sldMk cId="2918575991" sldId="801"/>
            <ac:cxnSpMk id="132" creationId="{B0174618-5A70-38A4-EA8C-195021686A41}"/>
          </ac:cxnSpMkLst>
        </pc:cxnChg>
        <pc:cxnChg chg="mod">
          <ac:chgData name="Kirchner, Joel" userId="907feef7-a758-4d48-830c-08e2c7719f02" providerId="ADAL" clId="{2949C2C2-2D13-4CAB-B967-0B607A36E341}" dt="2022-12-20T13:42:06.823" v="0"/>
          <ac:cxnSpMkLst>
            <pc:docMk/>
            <pc:sldMk cId="2918575991" sldId="801"/>
            <ac:cxnSpMk id="133" creationId="{9CE0E0DA-9CC9-87B8-8656-2ED280112514}"/>
          </ac:cxnSpMkLst>
        </pc:cxnChg>
        <pc:cxnChg chg="mod">
          <ac:chgData name="Kirchner, Joel" userId="907feef7-a758-4d48-830c-08e2c7719f02" providerId="ADAL" clId="{2949C2C2-2D13-4CAB-B967-0B607A36E341}" dt="2022-12-20T13:44:56.851" v="62"/>
          <ac:cxnSpMkLst>
            <pc:docMk/>
            <pc:sldMk cId="2918575991" sldId="801"/>
            <ac:cxnSpMk id="139" creationId="{CB2B834D-87AA-5DBE-04EE-EA375A13EB97}"/>
          </ac:cxnSpMkLst>
        </pc:cxnChg>
        <pc:cxnChg chg="mod">
          <ac:chgData name="Kirchner, Joel" userId="907feef7-a758-4d48-830c-08e2c7719f02" providerId="ADAL" clId="{2949C2C2-2D13-4CAB-B967-0B607A36E341}" dt="2022-12-20T13:44:56.851" v="62"/>
          <ac:cxnSpMkLst>
            <pc:docMk/>
            <pc:sldMk cId="2918575991" sldId="801"/>
            <ac:cxnSpMk id="140" creationId="{0DE9AAF1-4BC3-16CE-377A-66CE96583084}"/>
          </ac:cxnSpMkLst>
        </pc:cxnChg>
        <pc:cxnChg chg="mod">
          <ac:chgData name="Kirchner, Joel" userId="907feef7-a758-4d48-830c-08e2c7719f02" providerId="ADAL" clId="{2949C2C2-2D13-4CAB-B967-0B607A36E341}" dt="2022-12-20T13:44:56.851" v="62"/>
          <ac:cxnSpMkLst>
            <pc:docMk/>
            <pc:sldMk cId="2918575991" sldId="801"/>
            <ac:cxnSpMk id="144" creationId="{DC7BBFD0-ADC3-B093-36E4-710965E750CC}"/>
          </ac:cxnSpMkLst>
        </pc:cxnChg>
        <pc:cxnChg chg="mod">
          <ac:chgData name="Kirchner, Joel" userId="907feef7-a758-4d48-830c-08e2c7719f02" providerId="ADAL" clId="{2949C2C2-2D13-4CAB-B967-0B607A36E341}" dt="2022-12-20T13:44:56.851" v="62"/>
          <ac:cxnSpMkLst>
            <pc:docMk/>
            <pc:sldMk cId="2918575991" sldId="801"/>
            <ac:cxnSpMk id="145" creationId="{3E870CE5-727C-4AC2-3E27-97DE3EC86E04}"/>
          </ac:cxnSpMkLst>
        </pc:cxnChg>
        <pc:cxnChg chg="mod">
          <ac:chgData name="Kirchner, Joel" userId="907feef7-a758-4d48-830c-08e2c7719f02" providerId="ADAL" clId="{2949C2C2-2D13-4CAB-B967-0B607A36E341}" dt="2022-12-20T13:44:56.851" v="62"/>
          <ac:cxnSpMkLst>
            <pc:docMk/>
            <pc:sldMk cId="2918575991" sldId="801"/>
            <ac:cxnSpMk id="146" creationId="{1C6B90BC-9355-21A1-56F8-81BD5097AF41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21A7B-A28C-4FF7-81CF-E7FFC81BA1B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989D6D3-F0DB-4DFA-8216-F15564406EE5}">
      <dgm:prSet phldrT="[Text]" custT="1"/>
      <dgm:spPr/>
      <dgm:t>
        <a:bodyPr/>
        <a:lstStyle/>
        <a:p>
          <a:r>
            <a:rPr lang="de-DE" sz="1000" b="0"/>
            <a:t>3. Definition von Anwendungsfällen</a:t>
          </a:r>
        </a:p>
      </dgm:t>
    </dgm:pt>
    <dgm:pt modelId="{0293F6A5-3414-4141-832E-935554EFF2C1}" type="parTrans" cxnId="{A00DF780-618B-4A43-94FE-D2804E1DFB88}">
      <dgm:prSet/>
      <dgm:spPr/>
      <dgm:t>
        <a:bodyPr/>
        <a:lstStyle/>
        <a:p>
          <a:endParaRPr lang="de-DE"/>
        </a:p>
      </dgm:t>
    </dgm:pt>
    <dgm:pt modelId="{0F6A0693-0F53-4BEF-BAA7-924BE2FA3317}" type="sibTrans" cxnId="{A00DF780-618B-4A43-94FE-D2804E1DFB88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32AB5497-23AA-4146-8862-96657CDC014B}">
      <dgm:prSet phldrT="[Text]" custT="1"/>
      <dgm:spPr/>
      <dgm:t>
        <a:bodyPr/>
        <a:lstStyle/>
        <a:p>
          <a:r>
            <a:rPr lang="de-DE" sz="1000" dirty="0"/>
            <a:t>4. Stakeholder- und Ökosystem-Mapping</a:t>
          </a:r>
        </a:p>
      </dgm:t>
    </dgm:pt>
    <dgm:pt modelId="{0E8C3545-5887-4B52-91FB-584ED6AF84BE}" type="parTrans" cxnId="{9E90A7BC-BDF9-46D4-A013-D1948E266572}">
      <dgm:prSet/>
      <dgm:spPr/>
      <dgm:t>
        <a:bodyPr/>
        <a:lstStyle/>
        <a:p>
          <a:endParaRPr lang="de-DE"/>
        </a:p>
      </dgm:t>
    </dgm:pt>
    <dgm:pt modelId="{E8E2A41C-CFE4-47DB-8911-6FECA1B2ADC2}" type="sibTrans" cxnId="{9E90A7BC-BDF9-46D4-A013-D1948E26657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EF279C18-0BFC-4691-A183-102726274CE9}">
      <dgm:prSet phldrT="[Text]" custT="1"/>
      <dgm:spPr/>
      <dgm:t>
        <a:bodyPr/>
        <a:lstStyle/>
        <a:p>
          <a:r>
            <a:rPr lang="de-DE" sz="1000"/>
            <a:t>5. Metadaten-schema, Datenmodelle und -formate</a:t>
          </a:r>
        </a:p>
      </dgm:t>
    </dgm:pt>
    <dgm:pt modelId="{3B771181-9A36-48FE-B6C3-37A49D1E7EFC}" type="parTrans" cxnId="{32465A86-EA27-4673-92C3-B0598DC2C13A}">
      <dgm:prSet/>
      <dgm:spPr/>
      <dgm:t>
        <a:bodyPr/>
        <a:lstStyle/>
        <a:p>
          <a:endParaRPr lang="de-DE"/>
        </a:p>
      </dgm:t>
    </dgm:pt>
    <dgm:pt modelId="{ED8E4959-7B03-43B7-8F54-151DC6EE427A}" type="sibTrans" cxnId="{32465A86-EA27-4673-92C3-B0598DC2C13A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BB017A98-2330-4832-BD76-BB64D044751A}">
      <dgm:prSet phldrT="[Text]" custT="1"/>
      <dgm:spPr/>
      <dgm:t>
        <a:bodyPr/>
        <a:lstStyle/>
        <a:p>
          <a:r>
            <a:rPr lang="de-DE" sz="1000"/>
            <a:t>6. Datenqualität</a:t>
          </a:r>
        </a:p>
      </dgm:t>
    </dgm:pt>
    <dgm:pt modelId="{27E137B6-F032-4F3B-B47A-707E05C1E45F}" type="parTrans" cxnId="{A2E80F84-6596-4EEB-A564-478910919592}">
      <dgm:prSet/>
      <dgm:spPr/>
      <dgm:t>
        <a:bodyPr/>
        <a:lstStyle/>
        <a:p>
          <a:endParaRPr lang="de-DE"/>
        </a:p>
      </dgm:t>
    </dgm:pt>
    <dgm:pt modelId="{DCFCAA5F-7580-4262-9137-2D1948BFC2DB}" type="sibTrans" cxnId="{A2E80F84-6596-4EEB-A564-47891091959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F9D8BD2C-DBE8-4A75-920B-B6D29F4F0BDB}">
      <dgm:prSet phldrT="[Text]" custT="1"/>
      <dgm:spPr/>
      <dgm:t>
        <a:bodyPr/>
        <a:lstStyle/>
        <a:p>
          <a:r>
            <a:rPr lang="de-DE" sz="1000"/>
            <a:t>7. </a:t>
          </a:r>
          <a:r>
            <a:rPr lang="de-DE" sz="1000" err="1"/>
            <a:t>Datenarchitektur</a:t>
          </a:r>
          <a:r>
            <a:rPr lang="de-DE" sz="1000"/>
            <a:t>, Datenplattform </a:t>
          </a:r>
          <a:r>
            <a:rPr lang="de-DE" sz="1000" err="1"/>
            <a:t>und </a:t>
          </a:r>
          <a:r>
            <a:rPr lang="de-DE" sz="1000"/>
            <a:t>Integration</a:t>
          </a:r>
        </a:p>
      </dgm:t>
    </dgm:pt>
    <dgm:pt modelId="{4275ACED-7981-43E4-9100-2A43F7E0063C}" type="parTrans" cxnId="{F5538873-ED92-4FAA-BA12-E210800D5BAB}">
      <dgm:prSet/>
      <dgm:spPr/>
      <dgm:t>
        <a:bodyPr/>
        <a:lstStyle/>
        <a:p>
          <a:endParaRPr lang="de-DE"/>
        </a:p>
      </dgm:t>
    </dgm:pt>
    <dgm:pt modelId="{7DABD5D9-B1BD-4CFE-AFEE-1C274FC328FE}" type="sibTrans" cxnId="{F5538873-ED92-4FAA-BA12-E210800D5BAB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B6CCB532-DA85-4965-BF92-A94A547BC52C}">
      <dgm:prSet phldrT="[Text]" custT="1"/>
      <dgm:spPr/>
      <dgm:t>
        <a:bodyPr/>
        <a:lstStyle/>
        <a:p>
          <a:r>
            <a:rPr lang="de-DE" sz="1000" b="0"/>
            <a:t>1. Analyse </a:t>
          </a:r>
          <a:r>
            <a:rPr lang="de-DE" sz="1000" b="0" err="1"/>
            <a:t>des </a:t>
          </a:r>
          <a:r>
            <a:rPr lang="de-DE" sz="1000" b="0"/>
            <a:t>Status Quo</a:t>
          </a:r>
        </a:p>
      </dgm:t>
    </dgm:pt>
    <dgm:pt modelId="{2A5D81E7-5C5B-41F7-81FE-5F6C671EF2AA}" type="parTrans" cxnId="{63ABD691-A7DB-43A9-9F0D-29CA7E65DE99}">
      <dgm:prSet/>
      <dgm:spPr/>
      <dgm:t>
        <a:bodyPr/>
        <a:lstStyle/>
        <a:p>
          <a:endParaRPr lang="de-DE"/>
        </a:p>
      </dgm:t>
    </dgm:pt>
    <dgm:pt modelId="{F32EE6A1-C984-429C-9078-B454759DE8EE}" type="sibTrans" cxnId="{63ABD691-A7DB-43A9-9F0D-29CA7E65DE9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/>
        </a:p>
      </dgm:t>
    </dgm:pt>
    <dgm:pt modelId="{9F98E73A-EF73-4C34-9354-056D37D2F9F6}">
      <dgm:prSet phldrT="[Text]" custT="1"/>
      <dgm:spPr/>
      <dgm:t>
        <a:bodyPr/>
        <a:lstStyle/>
        <a:p>
          <a:r>
            <a:rPr lang="de-DE" sz="1000" b="0"/>
            <a:t>8. Strategie für Datenexzellenz</a:t>
          </a:r>
        </a:p>
      </dgm:t>
    </dgm:pt>
    <dgm:pt modelId="{1474AF33-8EAB-4ECA-9093-8376B9F3F299}" type="parTrans" cxnId="{89E0F341-3185-46DA-A11E-E86CA26E9E33}">
      <dgm:prSet/>
      <dgm:spPr/>
      <dgm:t>
        <a:bodyPr/>
        <a:lstStyle/>
        <a:p>
          <a:endParaRPr lang="de-DE"/>
        </a:p>
      </dgm:t>
    </dgm:pt>
    <dgm:pt modelId="{245E0B09-357E-4930-BC30-58A575D8A94F}" type="sibTrans" cxnId="{89E0F341-3185-46DA-A11E-E86CA26E9E33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/>
        </a:p>
      </dgm:t>
    </dgm:pt>
    <dgm:pt modelId="{C0E4C5BA-8C0A-4BF1-83DB-3B27A4ACAD77}">
      <dgm:prSet phldrT="[Text]" custT="1"/>
      <dgm:spPr/>
      <dgm:t>
        <a:bodyPr/>
        <a:lstStyle/>
        <a:p>
          <a:r>
            <a:rPr lang="de-DE" sz="1000" b="0"/>
            <a:t>2. Daten-Mapping</a:t>
          </a:r>
        </a:p>
      </dgm:t>
    </dgm:pt>
    <dgm:pt modelId="{587EF972-0C42-4D30-B182-8D66B1F71C90}" type="parTrans" cxnId="{7BA4432A-67AE-451D-AF3E-2BB3C9661C34}">
      <dgm:prSet/>
      <dgm:spPr/>
      <dgm:t>
        <a:bodyPr/>
        <a:lstStyle/>
        <a:p>
          <a:endParaRPr lang="de-DE"/>
        </a:p>
      </dgm:t>
    </dgm:pt>
    <dgm:pt modelId="{2FCCC0E9-C73C-4B11-A92F-2F245DEB0D26}" type="sibTrans" cxnId="{7BA4432A-67AE-451D-AF3E-2BB3C9661C34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C3CEF630-0DBE-4E72-95B5-F193F05DB8A2}" type="pres">
      <dgm:prSet presAssocID="{99621A7B-A28C-4FF7-81CF-E7FFC81BA1BC}" presName="cycle" presStyleCnt="0">
        <dgm:presLayoutVars>
          <dgm:dir/>
          <dgm:resizeHandles val="exact"/>
        </dgm:presLayoutVars>
      </dgm:prSet>
      <dgm:spPr/>
    </dgm:pt>
    <dgm:pt modelId="{425CF0F7-0479-4A97-B720-1934D0BD1F62}" type="pres">
      <dgm:prSet presAssocID="{C0E4C5BA-8C0A-4BF1-83DB-3B27A4ACAD77}" presName="dummy" presStyleCnt="0"/>
      <dgm:spPr/>
    </dgm:pt>
    <dgm:pt modelId="{9B2B38DC-339B-4484-B0FF-6C4C9DDC80EC}" type="pres">
      <dgm:prSet presAssocID="{C0E4C5BA-8C0A-4BF1-83DB-3B27A4ACAD77}" presName="node" presStyleLbl="revTx" presStyleIdx="0" presStyleCnt="8">
        <dgm:presLayoutVars>
          <dgm:bulletEnabled val="1"/>
        </dgm:presLayoutVars>
      </dgm:prSet>
      <dgm:spPr/>
    </dgm:pt>
    <dgm:pt modelId="{053C8A19-CCFD-405B-8201-93A6C9ABA8B0}" type="pres">
      <dgm:prSet presAssocID="{2FCCC0E9-C73C-4B11-A92F-2F245DEB0D26}" presName="sibTrans" presStyleLbl="node1" presStyleIdx="0" presStyleCnt="8"/>
      <dgm:spPr/>
    </dgm:pt>
    <dgm:pt modelId="{E6D86A95-40C2-483F-9D7D-0AB437EE4BA1}" type="pres">
      <dgm:prSet presAssocID="{4989D6D3-F0DB-4DFA-8216-F15564406EE5}" presName="dummy" presStyleCnt="0"/>
      <dgm:spPr/>
    </dgm:pt>
    <dgm:pt modelId="{37D4DF62-CA16-45E6-B08C-7252C58C9E11}" type="pres">
      <dgm:prSet presAssocID="{4989D6D3-F0DB-4DFA-8216-F15564406EE5}" presName="node" presStyleLbl="revTx" presStyleIdx="1" presStyleCnt="8">
        <dgm:presLayoutVars>
          <dgm:bulletEnabled val="1"/>
        </dgm:presLayoutVars>
      </dgm:prSet>
      <dgm:spPr/>
    </dgm:pt>
    <dgm:pt modelId="{D6BC91DF-9D5B-47D2-90E9-10C5DE1B4408}" type="pres">
      <dgm:prSet presAssocID="{0F6A0693-0F53-4BEF-BAA7-924BE2FA3317}" presName="sibTrans" presStyleLbl="node1" presStyleIdx="1" presStyleCnt="8"/>
      <dgm:spPr/>
    </dgm:pt>
    <dgm:pt modelId="{E1708BDD-A7C6-4DF0-B7AA-42A5F9C7AA13}" type="pres">
      <dgm:prSet presAssocID="{32AB5497-23AA-4146-8862-96657CDC014B}" presName="dummy" presStyleCnt="0"/>
      <dgm:spPr/>
    </dgm:pt>
    <dgm:pt modelId="{90ED57E6-6F79-463E-8926-E61C522EF562}" type="pres">
      <dgm:prSet presAssocID="{32AB5497-23AA-4146-8862-96657CDC014B}" presName="node" presStyleLbl="revTx" presStyleIdx="2" presStyleCnt="8">
        <dgm:presLayoutVars>
          <dgm:bulletEnabled val="1"/>
        </dgm:presLayoutVars>
      </dgm:prSet>
      <dgm:spPr/>
    </dgm:pt>
    <dgm:pt modelId="{EE5B58AE-6E2D-4DEC-AE51-E6275A89BC7A}" type="pres">
      <dgm:prSet presAssocID="{E8E2A41C-CFE4-47DB-8911-6FECA1B2ADC2}" presName="sibTrans" presStyleLbl="node1" presStyleIdx="2" presStyleCnt="8"/>
      <dgm:spPr/>
    </dgm:pt>
    <dgm:pt modelId="{FD77BA26-268C-473C-A9A3-36D009352C99}" type="pres">
      <dgm:prSet presAssocID="{EF279C18-0BFC-4691-A183-102726274CE9}" presName="dummy" presStyleCnt="0"/>
      <dgm:spPr/>
    </dgm:pt>
    <dgm:pt modelId="{ED9A3B3D-EAE1-459F-B60E-61664427C623}" type="pres">
      <dgm:prSet presAssocID="{EF279C18-0BFC-4691-A183-102726274CE9}" presName="node" presStyleLbl="revTx" presStyleIdx="3" presStyleCnt="8">
        <dgm:presLayoutVars>
          <dgm:bulletEnabled val="1"/>
        </dgm:presLayoutVars>
      </dgm:prSet>
      <dgm:spPr/>
    </dgm:pt>
    <dgm:pt modelId="{C9267DAA-572A-43F0-A06E-D1C05DA35DE4}" type="pres">
      <dgm:prSet presAssocID="{ED8E4959-7B03-43B7-8F54-151DC6EE427A}" presName="sibTrans" presStyleLbl="node1" presStyleIdx="3" presStyleCnt="8"/>
      <dgm:spPr/>
    </dgm:pt>
    <dgm:pt modelId="{0B0EAA7F-83FC-4222-A112-164BA2A9DF67}" type="pres">
      <dgm:prSet presAssocID="{BB017A98-2330-4832-BD76-BB64D044751A}" presName="dummy" presStyleCnt="0"/>
      <dgm:spPr/>
    </dgm:pt>
    <dgm:pt modelId="{B8413EC9-EF1E-4C6D-91C4-E94D735A15F1}" type="pres">
      <dgm:prSet presAssocID="{BB017A98-2330-4832-BD76-BB64D044751A}" presName="node" presStyleLbl="revTx" presStyleIdx="4" presStyleCnt="8">
        <dgm:presLayoutVars>
          <dgm:bulletEnabled val="1"/>
        </dgm:presLayoutVars>
      </dgm:prSet>
      <dgm:spPr/>
    </dgm:pt>
    <dgm:pt modelId="{CEE255BA-A291-4C4C-96B1-632357EE72A1}" type="pres">
      <dgm:prSet presAssocID="{DCFCAA5F-7580-4262-9137-2D1948BFC2DB}" presName="sibTrans" presStyleLbl="node1" presStyleIdx="4" presStyleCnt="8"/>
      <dgm:spPr/>
    </dgm:pt>
    <dgm:pt modelId="{37B10355-7019-4FCC-B3AF-C1B05EA1F0F6}" type="pres">
      <dgm:prSet presAssocID="{F9D8BD2C-DBE8-4A75-920B-B6D29F4F0BDB}" presName="dummy" presStyleCnt="0"/>
      <dgm:spPr/>
    </dgm:pt>
    <dgm:pt modelId="{9D9231B2-3188-4AA7-9FC4-E1B25B5377F1}" type="pres">
      <dgm:prSet presAssocID="{F9D8BD2C-DBE8-4A75-920B-B6D29F4F0BDB}" presName="node" presStyleLbl="revTx" presStyleIdx="5" presStyleCnt="8" custScaleX="140796" custRadScaleRad="97659" custRadScaleInc="-3800">
        <dgm:presLayoutVars>
          <dgm:bulletEnabled val="1"/>
        </dgm:presLayoutVars>
      </dgm:prSet>
      <dgm:spPr/>
    </dgm:pt>
    <dgm:pt modelId="{51077EC2-3B59-49D3-83F7-2ABE7E054CBB}" type="pres">
      <dgm:prSet presAssocID="{7DABD5D9-B1BD-4CFE-AFEE-1C274FC328FE}" presName="sibTrans" presStyleLbl="node1" presStyleIdx="5" presStyleCnt="8"/>
      <dgm:spPr/>
    </dgm:pt>
    <dgm:pt modelId="{9A285903-F1E1-4E29-A802-F9D432CF71B5}" type="pres">
      <dgm:prSet presAssocID="{9F98E73A-EF73-4C34-9354-056D37D2F9F6}" presName="dummy" presStyleCnt="0"/>
      <dgm:spPr/>
    </dgm:pt>
    <dgm:pt modelId="{916C54F1-0F84-449C-8D85-3A73AE8656AC}" type="pres">
      <dgm:prSet presAssocID="{9F98E73A-EF73-4C34-9354-056D37D2F9F6}" presName="node" presStyleLbl="revTx" presStyleIdx="6" presStyleCnt="8" custScaleX="124600" custRadScaleRad="97659" custRadScaleInc="3800">
        <dgm:presLayoutVars>
          <dgm:bulletEnabled val="1"/>
        </dgm:presLayoutVars>
      </dgm:prSet>
      <dgm:spPr/>
    </dgm:pt>
    <dgm:pt modelId="{3321C4C6-030D-49C1-99C8-DF443125C425}" type="pres">
      <dgm:prSet presAssocID="{245E0B09-357E-4930-BC30-58A575D8A94F}" presName="sibTrans" presStyleLbl="node1" presStyleIdx="6" presStyleCnt="8"/>
      <dgm:spPr/>
    </dgm:pt>
    <dgm:pt modelId="{488CB49F-8801-455A-93CC-49BB0FFA0D5E}" type="pres">
      <dgm:prSet presAssocID="{B6CCB532-DA85-4965-BF92-A94A547BC52C}" presName="dummy" presStyleCnt="0"/>
      <dgm:spPr/>
    </dgm:pt>
    <dgm:pt modelId="{3E9B1018-49C6-471A-8896-383A5C29B4E4}" type="pres">
      <dgm:prSet presAssocID="{B6CCB532-DA85-4965-BF92-A94A547BC52C}" presName="node" presStyleLbl="revTx" presStyleIdx="7" presStyleCnt="8" custRadScaleRad="99056" custRadScaleInc="9045">
        <dgm:presLayoutVars>
          <dgm:bulletEnabled val="1"/>
        </dgm:presLayoutVars>
      </dgm:prSet>
      <dgm:spPr/>
    </dgm:pt>
    <dgm:pt modelId="{0BC6969C-99A2-439D-8631-C1460984054B}" type="pres">
      <dgm:prSet presAssocID="{F32EE6A1-C984-429C-9078-B454759DE8EE}" presName="sibTrans" presStyleLbl="node1" presStyleIdx="7" presStyleCnt="8"/>
      <dgm:spPr/>
    </dgm:pt>
  </dgm:ptLst>
  <dgm:cxnLst>
    <dgm:cxn modelId="{9C436917-FB44-472D-9A94-05C6AA00568B}" type="presOf" srcId="{ED8E4959-7B03-43B7-8F54-151DC6EE427A}" destId="{C9267DAA-572A-43F0-A06E-D1C05DA35DE4}" srcOrd="0" destOrd="0" presId="urn:microsoft.com/office/officeart/2005/8/layout/cycle1"/>
    <dgm:cxn modelId="{7BA4432A-67AE-451D-AF3E-2BB3C9661C34}" srcId="{99621A7B-A28C-4FF7-81CF-E7FFC81BA1BC}" destId="{C0E4C5BA-8C0A-4BF1-83DB-3B27A4ACAD77}" srcOrd="0" destOrd="0" parTransId="{587EF972-0C42-4D30-B182-8D66B1F71C90}" sibTransId="{2FCCC0E9-C73C-4B11-A92F-2F245DEB0D26}"/>
    <dgm:cxn modelId="{2D409F3F-ECD4-4306-A956-B63DD5DA0C37}" type="presOf" srcId="{F32EE6A1-C984-429C-9078-B454759DE8EE}" destId="{0BC6969C-99A2-439D-8631-C1460984054B}" srcOrd="0" destOrd="0" presId="urn:microsoft.com/office/officeart/2005/8/layout/cycle1"/>
    <dgm:cxn modelId="{7D5B265B-4C7D-4CB6-9570-F3D70B53864D}" type="presOf" srcId="{DCFCAA5F-7580-4262-9137-2D1948BFC2DB}" destId="{CEE255BA-A291-4C4C-96B1-632357EE72A1}" srcOrd="0" destOrd="0" presId="urn:microsoft.com/office/officeart/2005/8/layout/cycle1"/>
    <dgm:cxn modelId="{89E0F341-3185-46DA-A11E-E86CA26E9E33}" srcId="{99621A7B-A28C-4FF7-81CF-E7FFC81BA1BC}" destId="{9F98E73A-EF73-4C34-9354-056D37D2F9F6}" srcOrd="6" destOrd="0" parTransId="{1474AF33-8EAB-4ECA-9093-8376B9F3F299}" sibTransId="{245E0B09-357E-4930-BC30-58A575D8A94F}"/>
    <dgm:cxn modelId="{4868E364-676F-4370-9598-AF864FFFF5E4}" type="presOf" srcId="{4989D6D3-F0DB-4DFA-8216-F15564406EE5}" destId="{37D4DF62-CA16-45E6-B08C-7252C58C9E11}" srcOrd="0" destOrd="0" presId="urn:microsoft.com/office/officeart/2005/8/layout/cycle1"/>
    <dgm:cxn modelId="{F5538873-ED92-4FAA-BA12-E210800D5BAB}" srcId="{99621A7B-A28C-4FF7-81CF-E7FFC81BA1BC}" destId="{F9D8BD2C-DBE8-4A75-920B-B6D29F4F0BDB}" srcOrd="5" destOrd="0" parTransId="{4275ACED-7981-43E4-9100-2A43F7E0063C}" sibTransId="{7DABD5D9-B1BD-4CFE-AFEE-1C274FC328FE}"/>
    <dgm:cxn modelId="{A00DF780-618B-4A43-94FE-D2804E1DFB88}" srcId="{99621A7B-A28C-4FF7-81CF-E7FFC81BA1BC}" destId="{4989D6D3-F0DB-4DFA-8216-F15564406EE5}" srcOrd="1" destOrd="0" parTransId="{0293F6A5-3414-4141-832E-935554EFF2C1}" sibTransId="{0F6A0693-0F53-4BEF-BAA7-924BE2FA3317}"/>
    <dgm:cxn modelId="{A2E80F84-6596-4EEB-A564-478910919592}" srcId="{99621A7B-A28C-4FF7-81CF-E7FFC81BA1BC}" destId="{BB017A98-2330-4832-BD76-BB64D044751A}" srcOrd="4" destOrd="0" parTransId="{27E137B6-F032-4F3B-B47A-707E05C1E45F}" sibTransId="{DCFCAA5F-7580-4262-9137-2D1948BFC2DB}"/>
    <dgm:cxn modelId="{F5FE0585-566C-4B4D-AA18-53A4EF203363}" type="presOf" srcId="{BB017A98-2330-4832-BD76-BB64D044751A}" destId="{B8413EC9-EF1E-4C6D-91C4-E94D735A15F1}" srcOrd="0" destOrd="0" presId="urn:microsoft.com/office/officeart/2005/8/layout/cycle1"/>
    <dgm:cxn modelId="{DE4B3786-5FBA-47EF-AE3B-86CA9308E463}" type="presOf" srcId="{245E0B09-357E-4930-BC30-58A575D8A94F}" destId="{3321C4C6-030D-49C1-99C8-DF443125C425}" srcOrd="0" destOrd="0" presId="urn:microsoft.com/office/officeart/2005/8/layout/cycle1"/>
    <dgm:cxn modelId="{32465A86-EA27-4673-92C3-B0598DC2C13A}" srcId="{99621A7B-A28C-4FF7-81CF-E7FFC81BA1BC}" destId="{EF279C18-0BFC-4691-A183-102726274CE9}" srcOrd="3" destOrd="0" parTransId="{3B771181-9A36-48FE-B6C3-37A49D1E7EFC}" sibTransId="{ED8E4959-7B03-43B7-8F54-151DC6EE427A}"/>
    <dgm:cxn modelId="{19195C8C-26D8-408C-8B0D-41DB1B57EFF0}" type="presOf" srcId="{0F6A0693-0F53-4BEF-BAA7-924BE2FA3317}" destId="{D6BC91DF-9D5B-47D2-90E9-10C5DE1B4408}" srcOrd="0" destOrd="0" presId="urn:microsoft.com/office/officeart/2005/8/layout/cycle1"/>
    <dgm:cxn modelId="{7EB22C90-18C4-4177-AA07-9D47319D67B9}" type="presOf" srcId="{F9D8BD2C-DBE8-4A75-920B-B6D29F4F0BDB}" destId="{9D9231B2-3188-4AA7-9FC4-E1B25B5377F1}" srcOrd="0" destOrd="0" presId="urn:microsoft.com/office/officeart/2005/8/layout/cycle1"/>
    <dgm:cxn modelId="{63ABD691-A7DB-43A9-9F0D-29CA7E65DE99}" srcId="{99621A7B-A28C-4FF7-81CF-E7FFC81BA1BC}" destId="{B6CCB532-DA85-4965-BF92-A94A547BC52C}" srcOrd="7" destOrd="0" parTransId="{2A5D81E7-5C5B-41F7-81FE-5F6C671EF2AA}" sibTransId="{F32EE6A1-C984-429C-9078-B454759DE8EE}"/>
    <dgm:cxn modelId="{C9B2699D-646C-4001-8D80-11EC5646E590}" type="presOf" srcId="{99621A7B-A28C-4FF7-81CF-E7FFC81BA1BC}" destId="{C3CEF630-0DBE-4E72-95B5-F193F05DB8A2}" srcOrd="0" destOrd="0" presId="urn:microsoft.com/office/officeart/2005/8/layout/cycle1"/>
    <dgm:cxn modelId="{193AE3A8-A4CE-481E-A558-9AB9FA413534}" type="presOf" srcId="{EF279C18-0BFC-4691-A183-102726274CE9}" destId="{ED9A3B3D-EAE1-459F-B60E-61664427C623}" srcOrd="0" destOrd="0" presId="urn:microsoft.com/office/officeart/2005/8/layout/cycle1"/>
    <dgm:cxn modelId="{9E90A7BC-BDF9-46D4-A013-D1948E266572}" srcId="{99621A7B-A28C-4FF7-81CF-E7FFC81BA1BC}" destId="{32AB5497-23AA-4146-8862-96657CDC014B}" srcOrd="2" destOrd="0" parTransId="{0E8C3545-5887-4B52-91FB-584ED6AF84BE}" sibTransId="{E8E2A41C-CFE4-47DB-8911-6FECA1B2ADC2}"/>
    <dgm:cxn modelId="{A1AB5EBF-7C3D-4159-AC89-54194C915411}" type="presOf" srcId="{2FCCC0E9-C73C-4B11-A92F-2F245DEB0D26}" destId="{053C8A19-CCFD-405B-8201-93A6C9ABA8B0}" srcOrd="0" destOrd="0" presId="urn:microsoft.com/office/officeart/2005/8/layout/cycle1"/>
    <dgm:cxn modelId="{8DFD25C1-8338-4937-996D-0130D13587D8}" type="presOf" srcId="{7DABD5D9-B1BD-4CFE-AFEE-1C274FC328FE}" destId="{51077EC2-3B59-49D3-83F7-2ABE7E054CBB}" srcOrd="0" destOrd="0" presId="urn:microsoft.com/office/officeart/2005/8/layout/cycle1"/>
    <dgm:cxn modelId="{51631FC6-F777-49C5-B510-A6E7BDBFF623}" type="presOf" srcId="{E8E2A41C-CFE4-47DB-8911-6FECA1B2ADC2}" destId="{EE5B58AE-6E2D-4DEC-AE51-E6275A89BC7A}" srcOrd="0" destOrd="0" presId="urn:microsoft.com/office/officeart/2005/8/layout/cycle1"/>
    <dgm:cxn modelId="{E693E6C8-5055-4331-BE71-76EABF31310C}" type="presOf" srcId="{9F98E73A-EF73-4C34-9354-056D37D2F9F6}" destId="{916C54F1-0F84-449C-8D85-3A73AE8656AC}" srcOrd="0" destOrd="0" presId="urn:microsoft.com/office/officeart/2005/8/layout/cycle1"/>
    <dgm:cxn modelId="{6CBF00D0-9954-4AAD-A6ED-AD8804591AFE}" type="presOf" srcId="{32AB5497-23AA-4146-8862-96657CDC014B}" destId="{90ED57E6-6F79-463E-8926-E61C522EF562}" srcOrd="0" destOrd="0" presId="urn:microsoft.com/office/officeart/2005/8/layout/cycle1"/>
    <dgm:cxn modelId="{F88F53DD-8E79-4542-992B-6C313CEFB78A}" type="presOf" srcId="{B6CCB532-DA85-4965-BF92-A94A547BC52C}" destId="{3E9B1018-49C6-471A-8896-383A5C29B4E4}" srcOrd="0" destOrd="0" presId="urn:microsoft.com/office/officeart/2005/8/layout/cycle1"/>
    <dgm:cxn modelId="{1E7DB2EF-2036-4B7F-B680-35C9C715FBE8}" type="presOf" srcId="{C0E4C5BA-8C0A-4BF1-83DB-3B27A4ACAD77}" destId="{9B2B38DC-339B-4484-B0FF-6C4C9DDC80EC}" srcOrd="0" destOrd="0" presId="urn:microsoft.com/office/officeart/2005/8/layout/cycle1"/>
    <dgm:cxn modelId="{B0FB0621-0588-460C-8EED-895A24892A14}" type="presParOf" srcId="{C3CEF630-0DBE-4E72-95B5-F193F05DB8A2}" destId="{425CF0F7-0479-4A97-B720-1934D0BD1F62}" srcOrd="0" destOrd="0" presId="urn:microsoft.com/office/officeart/2005/8/layout/cycle1"/>
    <dgm:cxn modelId="{00737C10-A2AF-4D82-A889-B3418D7EE554}" type="presParOf" srcId="{C3CEF630-0DBE-4E72-95B5-F193F05DB8A2}" destId="{9B2B38DC-339B-4484-B0FF-6C4C9DDC80EC}" srcOrd="1" destOrd="0" presId="urn:microsoft.com/office/officeart/2005/8/layout/cycle1"/>
    <dgm:cxn modelId="{21738688-2761-436B-A970-413815855426}" type="presParOf" srcId="{C3CEF630-0DBE-4E72-95B5-F193F05DB8A2}" destId="{053C8A19-CCFD-405B-8201-93A6C9ABA8B0}" srcOrd="2" destOrd="0" presId="urn:microsoft.com/office/officeart/2005/8/layout/cycle1"/>
    <dgm:cxn modelId="{38ED1871-30BC-4D5D-83C1-BCB53241352C}" type="presParOf" srcId="{C3CEF630-0DBE-4E72-95B5-F193F05DB8A2}" destId="{E6D86A95-40C2-483F-9D7D-0AB437EE4BA1}" srcOrd="3" destOrd="0" presId="urn:microsoft.com/office/officeart/2005/8/layout/cycle1"/>
    <dgm:cxn modelId="{D1891B00-AA14-4134-9D26-28746DEDA8E8}" type="presParOf" srcId="{C3CEF630-0DBE-4E72-95B5-F193F05DB8A2}" destId="{37D4DF62-CA16-45E6-B08C-7252C58C9E11}" srcOrd="4" destOrd="0" presId="urn:microsoft.com/office/officeart/2005/8/layout/cycle1"/>
    <dgm:cxn modelId="{8629E143-BB0A-4203-9A1D-BF916609B32D}" type="presParOf" srcId="{C3CEF630-0DBE-4E72-95B5-F193F05DB8A2}" destId="{D6BC91DF-9D5B-47D2-90E9-10C5DE1B4408}" srcOrd="5" destOrd="0" presId="urn:microsoft.com/office/officeart/2005/8/layout/cycle1"/>
    <dgm:cxn modelId="{92045C18-F8BD-4AFA-A934-47C44932E3C0}" type="presParOf" srcId="{C3CEF630-0DBE-4E72-95B5-F193F05DB8A2}" destId="{E1708BDD-A7C6-4DF0-B7AA-42A5F9C7AA13}" srcOrd="6" destOrd="0" presId="urn:microsoft.com/office/officeart/2005/8/layout/cycle1"/>
    <dgm:cxn modelId="{20618EAD-AF05-4CB9-9C62-C35A33787F57}" type="presParOf" srcId="{C3CEF630-0DBE-4E72-95B5-F193F05DB8A2}" destId="{90ED57E6-6F79-463E-8926-E61C522EF562}" srcOrd="7" destOrd="0" presId="urn:microsoft.com/office/officeart/2005/8/layout/cycle1"/>
    <dgm:cxn modelId="{0D164C33-B46E-4B3B-9F78-00F45AD22974}" type="presParOf" srcId="{C3CEF630-0DBE-4E72-95B5-F193F05DB8A2}" destId="{EE5B58AE-6E2D-4DEC-AE51-E6275A89BC7A}" srcOrd="8" destOrd="0" presId="urn:microsoft.com/office/officeart/2005/8/layout/cycle1"/>
    <dgm:cxn modelId="{7589D045-4D8C-453A-B5DB-BA7D63BD0EFE}" type="presParOf" srcId="{C3CEF630-0DBE-4E72-95B5-F193F05DB8A2}" destId="{FD77BA26-268C-473C-A9A3-36D009352C99}" srcOrd="9" destOrd="0" presId="urn:microsoft.com/office/officeart/2005/8/layout/cycle1"/>
    <dgm:cxn modelId="{296E5476-0493-4AD5-A72E-882E960AA6E3}" type="presParOf" srcId="{C3CEF630-0DBE-4E72-95B5-F193F05DB8A2}" destId="{ED9A3B3D-EAE1-459F-B60E-61664427C623}" srcOrd="10" destOrd="0" presId="urn:microsoft.com/office/officeart/2005/8/layout/cycle1"/>
    <dgm:cxn modelId="{FD82519A-B6E8-4A17-86C0-F2C0D781079D}" type="presParOf" srcId="{C3CEF630-0DBE-4E72-95B5-F193F05DB8A2}" destId="{C9267DAA-572A-43F0-A06E-D1C05DA35DE4}" srcOrd="11" destOrd="0" presId="urn:microsoft.com/office/officeart/2005/8/layout/cycle1"/>
    <dgm:cxn modelId="{983C30F1-C97E-488B-A319-971C759BF08B}" type="presParOf" srcId="{C3CEF630-0DBE-4E72-95B5-F193F05DB8A2}" destId="{0B0EAA7F-83FC-4222-A112-164BA2A9DF67}" srcOrd="12" destOrd="0" presId="urn:microsoft.com/office/officeart/2005/8/layout/cycle1"/>
    <dgm:cxn modelId="{23CC3841-E76C-493C-BC68-3FB3FED2A1B3}" type="presParOf" srcId="{C3CEF630-0DBE-4E72-95B5-F193F05DB8A2}" destId="{B8413EC9-EF1E-4C6D-91C4-E94D735A15F1}" srcOrd="13" destOrd="0" presId="urn:microsoft.com/office/officeart/2005/8/layout/cycle1"/>
    <dgm:cxn modelId="{708F2BCB-C29B-4BCB-B2D3-875BD8EA8C0E}" type="presParOf" srcId="{C3CEF630-0DBE-4E72-95B5-F193F05DB8A2}" destId="{CEE255BA-A291-4C4C-96B1-632357EE72A1}" srcOrd="14" destOrd="0" presId="urn:microsoft.com/office/officeart/2005/8/layout/cycle1"/>
    <dgm:cxn modelId="{25A18003-140F-4DEB-8B47-C3474AB981B5}" type="presParOf" srcId="{C3CEF630-0DBE-4E72-95B5-F193F05DB8A2}" destId="{37B10355-7019-4FCC-B3AF-C1B05EA1F0F6}" srcOrd="15" destOrd="0" presId="urn:microsoft.com/office/officeart/2005/8/layout/cycle1"/>
    <dgm:cxn modelId="{AD22465D-3BE3-4668-B061-5A1E7146423D}" type="presParOf" srcId="{C3CEF630-0DBE-4E72-95B5-F193F05DB8A2}" destId="{9D9231B2-3188-4AA7-9FC4-E1B25B5377F1}" srcOrd="16" destOrd="0" presId="urn:microsoft.com/office/officeart/2005/8/layout/cycle1"/>
    <dgm:cxn modelId="{788C61B2-2D9D-4374-86C0-2DB6A6B0357C}" type="presParOf" srcId="{C3CEF630-0DBE-4E72-95B5-F193F05DB8A2}" destId="{51077EC2-3B59-49D3-83F7-2ABE7E054CBB}" srcOrd="17" destOrd="0" presId="urn:microsoft.com/office/officeart/2005/8/layout/cycle1"/>
    <dgm:cxn modelId="{939D8730-048B-4CF6-97CF-77E6B72A2960}" type="presParOf" srcId="{C3CEF630-0DBE-4E72-95B5-F193F05DB8A2}" destId="{9A285903-F1E1-4E29-A802-F9D432CF71B5}" srcOrd="18" destOrd="0" presId="urn:microsoft.com/office/officeart/2005/8/layout/cycle1"/>
    <dgm:cxn modelId="{B87BEFBF-B21F-4D9D-8947-7DF5A1158FF3}" type="presParOf" srcId="{C3CEF630-0DBE-4E72-95B5-F193F05DB8A2}" destId="{916C54F1-0F84-449C-8D85-3A73AE8656AC}" srcOrd="19" destOrd="0" presId="urn:microsoft.com/office/officeart/2005/8/layout/cycle1"/>
    <dgm:cxn modelId="{D3812C6F-9B66-478D-BAB1-51D286F6FB93}" type="presParOf" srcId="{C3CEF630-0DBE-4E72-95B5-F193F05DB8A2}" destId="{3321C4C6-030D-49C1-99C8-DF443125C425}" srcOrd="20" destOrd="0" presId="urn:microsoft.com/office/officeart/2005/8/layout/cycle1"/>
    <dgm:cxn modelId="{BD05416A-8C4D-4643-AC7C-DF767AAC1E99}" type="presParOf" srcId="{C3CEF630-0DBE-4E72-95B5-F193F05DB8A2}" destId="{488CB49F-8801-455A-93CC-49BB0FFA0D5E}" srcOrd="21" destOrd="0" presId="urn:microsoft.com/office/officeart/2005/8/layout/cycle1"/>
    <dgm:cxn modelId="{C207DDDC-3264-4D85-8414-E8FE954DF5A1}" type="presParOf" srcId="{C3CEF630-0DBE-4E72-95B5-F193F05DB8A2}" destId="{3E9B1018-49C6-471A-8896-383A5C29B4E4}" srcOrd="22" destOrd="0" presId="urn:microsoft.com/office/officeart/2005/8/layout/cycle1"/>
    <dgm:cxn modelId="{7ED69896-D74D-44D7-AA25-20D2AEFBC292}" type="presParOf" srcId="{C3CEF630-0DBE-4E72-95B5-F193F05DB8A2}" destId="{0BC6969C-99A2-439D-8631-C1460984054B}" srcOrd="23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21A7B-A28C-4FF7-81CF-E7FFC81BA1B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989D6D3-F0DB-4DFA-8216-F15564406EE5}">
      <dgm:prSet phldrT="[Text]" custT="1"/>
      <dgm:spPr/>
      <dgm:t>
        <a:bodyPr/>
        <a:lstStyle/>
        <a:p>
          <a:r>
            <a:rPr lang="de-DE" sz="1000" b="0"/>
            <a:t>3. Definition von Anwendungsfällen</a:t>
          </a:r>
        </a:p>
      </dgm:t>
    </dgm:pt>
    <dgm:pt modelId="{0293F6A5-3414-4141-832E-935554EFF2C1}" type="parTrans" cxnId="{A00DF780-618B-4A43-94FE-D2804E1DFB88}">
      <dgm:prSet/>
      <dgm:spPr/>
      <dgm:t>
        <a:bodyPr/>
        <a:lstStyle/>
        <a:p>
          <a:endParaRPr lang="de-DE"/>
        </a:p>
      </dgm:t>
    </dgm:pt>
    <dgm:pt modelId="{0F6A0693-0F53-4BEF-BAA7-924BE2FA3317}" type="sibTrans" cxnId="{A00DF780-618B-4A43-94FE-D2804E1DFB88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32AB5497-23AA-4146-8862-96657CDC014B}">
      <dgm:prSet phldrT="[Text]" custT="1"/>
      <dgm:spPr/>
      <dgm:t>
        <a:bodyPr/>
        <a:lstStyle/>
        <a:p>
          <a:r>
            <a:rPr lang="de-DE" sz="1000" dirty="0"/>
            <a:t>4. Stakeholder- und Ökosystem-Mapping</a:t>
          </a:r>
        </a:p>
      </dgm:t>
    </dgm:pt>
    <dgm:pt modelId="{0E8C3545-5887-4B52-91FB-584ED6AF84BE}" type="parTrans" cxnId="{9E90A7BC-BDF9-46D4-A013-D1948E266572}">
      <dgm:prSet/>
      <dgm:spPr/>
      <dgm:t>
        <a:bodyPr/>
        <a:lstStyle/>
        <a:p>
          <a:endParaRPr lang="de-DE"/>
        </a:p>
      </dgm:t>
    </dgm:pt>
    <dgm:pt modelId="{E8E2A41C-CFE4-47DB-8911-6FECA1B2ADC2}" type="sibTrans" cxnId="{9E90A7BC-BDF9-46D4-A013-D1948E26657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EF279C18-0BFC-4691-A183-102726274CE9}">
      <dgm:prSet phldrT="[Text]" custT="1"/>
      <dgm:spPr/>
      <dgm:t>
        <a:bodyPr/>
        <a:lstStyle/>
        <a:p>
          <a:r>
            <a:rPr lang="de-DE" sz="1000"/>
            <a:t>5. Metadaten-schema, Datenmodelle und -formate</a:t>
          </a:r>
        </a:p>
      </dgm:t>
    </dgm:pt>
    <dgm:pt modelId="{3B771181-9A36-48FE-B6C3-37A49D1E7EFC}" type="parTrans" cxnId="{32465A86-EA27-4673-92C3-B0598DC2C13A}">
      <dgm:prSet/>
      <dgm:spPr/>
      <dgm:t>
        <a:bodyPr/>
        <a:lstStyle/>
        <a:p>
          <a:endParaRPr lang="de-DE"/>
        </a:p>
      </dgm:t>
    </dgm:pt>
    <dgm:pt modelId="{ED8E4959-7B03-43B7-8F54-151DC6EE427A}" type="sibTrans" cxnId="{32465A86-EA27-4673-92C3-B0598DC2C13A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BB017A98-2330-4832-BD76-BB64D044751A}">
      <dgm:prSet phldrT="[Text]" custT="1"/>
      <dgm:spPr/>
      <dgm:t>
        <a:bodyPr/>
        <a:lstStyle/>
        <a:p>
          <a:r>
            <a:rPr lang="de-DE" sz="1000"/>
            <a:t>6. Datenqualität</a:t>
          </a:r>
        </a:p>
      </dgm:t>
    </dgm:pt>
    <dgm:pt modelId="{27E137B6-F032-4F3B-B47A-707E05C1E45F}" type="parTrans" cxnId="{A2E80F84-6596-4EEB-A564-478910919592}">
      <dgm:prSet/>
      <dgm:spPr/>
      <dgm:t>
        <a:bodyPr/>
        <a:lstStyle/>
        <a:p>
          <a:endParaRPr lang="de-DE"/>
        </a:p>
      </dgm:t>
    </dgm:pt>
    <dgm:pt modelId="{DCFCAA5F-7580-4262-9137-2D1948BFC2DB}" type="sibTrans" cxnId="{A2E80F84-6596-4EEB-A564-47891091959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F9D8BD2C-DBE8-4A75-920B-B6D29F4F0BDB}">
      <dgm:prSet phldrT="[Text]" custT="1"/>
      <dgm:spPr/>
      <dgm:t>
        <a:bodyPr/>
        <a:lstStyle/>
        <a:p>
          <a:r>
            <a:rPr lang="de-DE" sz="1000"/>
            <a:t>7. </a:t>
          </a:r>
          <a:r>
            <a:rPr lang="de-DE" sz="1000" err="1"/>
            <a:t>Datenarchitektur</a:t>
          </a:r>
          <a:r>
            <a:rPr lang="de-DE" sz="1000"/>
            <a:t>, Datenplattform </a:t>
          </a:r>
          <a:r>
            <a:rPr lang="de-DE" sz="1000" err="1"/>
            <a:t>und </a:t>
          </a:r>
          <a:r>
            <a:rPr lang="de-DE" sz="1000"/>
            <a:t>Integration</a:t>
          </a:r>
        </a:p>
      </dgm:t>
    </dgm:pt>
    <dgm:pt modelId="{4275ACED-7981-43E4-9100-2A43F7E0063C}" type="parTrans" cxnId="{F5538873-ED92-4FAA-BA12-E210800D5BAB}">
      <dgm:prSet/>
      <dgm:spPr/>
      <dgm:t>
        <a:bodyPr/>
        <a:lstStyle/>
        <a:p>
          <a:endParaRPr lang="de-DE"/>
        </a:p>
      </dgm:t>
    </dgm:pt>
    <dgm:pt modelId="{7DABD5D9-B1BD-4CFE-AFEE-1C274FC328FE}" type="sibTrans" cxnId="{F5538873-ED92-4FAA-BA12-E210800D5BAB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B6CCB532-DA85-4965-BF92-A94A547BC52C}">
      <dgm:prSet phldrT="[Text]" custT="1"/>
      <dgm:spPr/>
      <dgm:t>
        <a:bodyPr/>
        <a:lstStyle/>
        <a:p>
          <a:r>
            <a:rPr lang="de-DE" sz="1000" b="0"/>
            <a:t>1. Analyse </a:t>
          </a:r>
          <a:r>
            <a:rPr lang="de-DE" sz="1000" b="0" err="1"/>
            <a:t>des </a:t>
          </a:r>
          <a:r>
            <a:rPr lang="de-DE" sz="1000" b="0"/>
            <a:t>Status Quo</a:t>
          </a:r>
        </a:p>
      </dgm:t>
    </dgm:pt>
    <dgm:pt modelId="{2A5D81E7-5C5B-41F7-81FE-5F6C671EF2AA}" type="parTrans" cxnId="{63ABD691-A7DB-43A9-9F0D-29CA7E65DE99}">
      <dgm:prSet/>
      <dgm:spPr/>
      <dgm:t>
        <a:bodyPr/>
        <a:lstStyle/>
        <a:p>
          <a:endParaRPr lang="de-DE"/>
        </a:p>
      </dgm:t>
    </dgm:pt>
    <dgm:pt modelId="{F32EE6A1-C984-429C-9078-B454759DE8EE}" type="sibTrans" cxnId="{63ABD691-A7DB-43A9-9F0D-29CA7E65DE9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/>
        </a:p>
      </dgm:t>
    </dgm:pt>
    <dgm:pt modelId="{9F98E73A-EF73-4C34-9354-056D37D2F9F6}">
      <dgm:prSet phldrT="[Text]" custT="1"/>
      <dgm:spPr/>
      <dgm:t>
        <a:bodyPr/>
        <a:lstStyle/>
        <a:p>
          <a:r>
            <a:rPr lang="de-DE" sz="1000" b="0"/>
            <a:t>8. Strategie für Datenexzellenz</a:t>
          </a:r>
        </a:p>
      </dgm:t>
    </dgm:pt>
    <dgm:pt modelId="{1474AF33-8EAB-4ECA-9093-8376B9F3F299}" type="parTrans" cxnId="{89E0F341-3185-46DA-A11E-E86CA26E9E33}">
      <dgm:prSet/>
      <dgm:spPr/>
      <dgm:t>
        <a:bodyPr/>
        <a:lstStyle/>
        <a:p>
          <a:endParaRPr lang="de-DE"/>
        </a:p>
      </dgm:t>
    </dgm:pt>
    <dgm:pt modelId="{245E0B09-357E-4930-BC30-58A575D8A94F}" type="sibTrans" cxnId="{89E0F341-3185-46DA-A11E-E86CA26E9E33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/>
        </a:p>
      </dgm:t>
    </dgm:pt>
    <dgm:pt modelId="{C0E4C5BA-8C0A-4BF1-83DB-3B27A4ACAD77}">
      <dgm:prSet phldrT="[Text]" custT="1"/>
      <dgm:spPr/>
      <dgm:t>
        <a:bodyPr/>
        <a:lstStyle/>
        <a:p>
          <a:r>
            <a:rPr lang="de-DE" sz="1000" b="0"/>
            <a:t>2. Daten-Mapping</a:t>
          </a:r>
        </a:p>
      </dgm:t>
    </dgm:pt>
    <dgm:pt modelId="{587EF972-0C42-4D30-B182-8D66B1F71C90}" type="parTrans" cxnId="{7BA4432A-67AE-451D-AF3E-2BB3C9661C34}">
      <dgm:prSet/>
      <dgm:spPr/>
      <dgm:t>
        <a:bodyPr/>
        <a:lstStyle/>
        <a:p>
          <a:endParaRPr lang="de-DE"/>
        </a:p>
      </dgm:t>
    </dgm:pt>
    <dgm:pt modelId="{2FCCC0E9-C73C-4B11-A92F-2F245DEB0D26}" type="sibTrans" cxnId="{7BA4432A-67AE-451D-AF3E-2BB3C9661C34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de-DE"/>
        </a:p>
      </dgm:t>
    </dgm:pt>
    <dgm:pt modelId="{C3CEF630-0DBE-4E72-95B5-F193F05DB8A2}" type="pres">
      <dgm:prSet presAssocID="{99621A7B-A28C-4FF7-81CF-E7FFC81BA1BC}" presName="cycle" presStyleCnt="0">
        <dgm:presLayoutVars>
          <dgm:dir/>
          <dgm:resizeHandles val="exact"/>
        </dgm:presLayoutVars>
      </dgm:prSet>
      <dgm:spPr/>
    </dgm:pt>
    <dgm:pt modelId="{425CF0F7-0479-4A97-B720-1934D0BD1F62}" type="pres">
      <dgm:prSet presAssocID="{C0E4C5BA-8C0A-4BF1-83DB-3B27A4ACAD77}" presName="dummy" presStyleCnt="0"/>
      <dgm:spPr/>
    </dgm:pt>
    <dgm:pt modelId="{9B2B38DC-339B-4484-B0FF-6C4C9DDC80EC}" type="pres">
      <dgm:prSet presAssocID="{C0E4C5BA-8C0A-4BF1-83DB-3B27A4ACAD77}" presName="node" presStyleLbl="revTx" presStyleIdx="0" presStyleCnt="8">
        <dgm:presLayoutVars>
          <dgm:bulletEnabled val="1"/>
        </dgm:presLayoutVars>
      </dgm:prSet>
      <dgm:spPr/>
    </dgm:pt>
    <dgm:pt modelId="{053C8A19-CCFD-405B-8201-93A6C9ABA8B0}" type="pres">
      <dgm:prSet presAssocID="{2FCCC0E9-C73C-4B11-A92F-2F245DEB0D26}" presName="sibTrans" presStyleLbl="node1" presStyleIdx="0" presStyleCnt="8"/>
      <dgm:spPr/>
    </dgm:pt>
    <dgm:pt modelId="{E6D86A95-40C2-483F-9D7D-0AB437EE4BA1}" type="pres">
      <dgm:prSet presAssocID="{4989D6D3-F0DB-4DFA-8216-F15564406EE5}" presName="dummy" presStyleCnt="0"/>
      <dgm:spPr/>
    </dgm:pt>
    <dgm:pt modelId="{37D4DF62-CA16-45E6-B08C-7252C58C9E11}" type="pres">
      <dgm:prSet presAssocID="{4989D6D3-F0DB-4DFA-8216-F15564406EE5}" presName="node" presStyleLbl="revTx" presStyleIdx="1" presStyleCnt="8">
        <dgm:presLayoutVars>
          <dgm:bulletEnabled val="1"/>
        </dgm:presLayoutVars>
      </dgm:prSet>
      <dgm:spPr/>
    </dgm:pt>
    <dgm:pt modelId="{D6BC91DF-9D5B-47D2-90E9-10C5DE1B4408}" type="pres">
      <dgm:prSet presAssocID="{0F6A0693-0F53-4BEF-BAA7-924BE2FA3317}" presName="sibTrans" presStyleLbl="node1" presStyleIdx="1" presStyleCnt="8"/>
      <dgm:spPr/>
    </dgm:pt>
    <dgm:pt modelId="{E1708BDD-A7C6-4DF0-B7AA-42A5F9C7AA13}" type="pres">
      <dgm:prSet presAssocID="{32AB5497-23AA-4146-8862-96657CDC014B}" presName="dummy" presStyleCnt="0"/>
      <dgm:spPr/>
    </dgm:pt>
    <dgm:pt modelId="{90ED57E6-6F79-463E-8926-E61C522EF562}" type="pres">
      <dgm:prSet presAssocID="{32AB5497-23AA-4146-8862-96657CDC014B}" presName="node" presStyleLbl="revTx" presStyleIdx="2" presStyleCnt="8">
        <dgm:presLayoutVars>
          <dgm:bulletEnabled val="1"/>
        </dgm:presLayoutVars>
      </dgm:prSet>
      <dgm:spPr/>
    </dgm:pt>
    <dgm:pt modelId="{EE5B58AE-6E2D-4DEC-AE51-E6275A89BC7A}" type="pres">
      <dgm:prSet presAssocID="{E8E2A41C-CFE4-47DB-8911-6FECA1B2ADC2}" presName="sibTrans" presStyleLbl="node1" presStyleIdx="2" presStyleCnt="8"/>
      <dgm:spPr/>
    </dgm:pt>
    <dgm:pt modelId="{FD77BA26-268C-473C-A9A3-36D009352C99}" type="pres">
      <dgm:prSet presAssocID="{EF279C18-0BFC-4691-A183-102726274CE9}" presName="dummy" presStyleCnt="0"/>
      <dgm:spPr/>
    </dgm:pt>
    <dgm:pt modelId="{ED9A3B3D-EAE1-459F-B60E-61664427C623}" type="pres">
      <dgm:prSet presAssocID="{EF279C18-0BFC-4691-A183-102726274CE9}" presName="node" presStyleLbl="revTx" presStyleIdx="3" presStyleCnt="8">
        <dgm:presLayoutVars>
          <dgm:bulletEnabled val="1"/>
        </dgm:presLayoutVars>
      </dgm:prSet>
      <dgm:spPr/>
    </dgm:pt>
    <dgm:pt modelId="{C9267DAA-572A-43F0-A06E-D1C05DA35DE4}" type="pres">
      <dgm:prSet presAssocID="{ED8E4959-7B03-43B7-8F54-151DC6EE427A}" presName="sibTrans" presStyleLbl="node1" presStyleIdx="3" presStyleCnt="8"/>
      <dgm:spPr/>
    </dgm:pt>
    <dgm:pt modelId="{0B0EAA7F-83FC-4222-A112-164BA2A9DF67}" type="pres">
      <dgm:prSet presAssocID="{BB017A98-2330-4832-BD76-BB64D044751A}" presName="dummy" presStyleCnt="0"/>
      <dgm:spPr/>
    </dgm:pt>
    <dgm:pt modelId="{B8413EC9-EF1E-4C6D-91C4-E94D735A15F1}" type="pres">
      <dgm:prSet presAssocID="{BB017A98-2330-4832-BD76-BB64D044751A}" presName="node" presStyleLbl="revTx" presStyleIdx="4" presStyleCnt="8">
        <dgm:presLayoutVars>
          <dgm:bulletEnabled val="1"/>
        </dgm:presLayoutVars>
      </dgm:prSet>
      <dgm:spPr/>
    </dgm:pt>
    <dgm:pt modelId="{CEE255BA-A291-4C4C-96B1-632357EE72A1}" type="pres">
      <dgm:prSet presAssocID="{DCFCAA5F-7580-4262-9137-2D1948BFC2DB}" presName="sibTrans" presStyleLbl="node1" presStyleIdx="4" presStyleCnt="8"/>
      <dgm:spPr/>
    </dgm:pt>
    <dgm:pt modelId="{37B10355-7019-4FCC-B3AF-C1B05EA1F0F6}" type="pres">
      <dgm:prSet presAssocID="{F9D8BD2C-DBE8-4A75-920B-B6D29F4F0BDB}" presName="dummy" presStyleCnt="0"/>
      <dgm:spPr/>
    </dgm:pt>
    <dgm:pt modelId="{9D9231B2-3188-4AA7-9FC4-E1B25B5377F1}" type="pres">
      <dgm:prSet presAssocID="{F9D8BD2C-DBE8-4A75-920B-B6D29F4F0BDB}" presName="node" presStyleLbl="revTx" presStyleIdx="5" presStyleCnt="8" custScaleX="140796" custRadScaleRad="97659" custRadScaleInc="-3800">
        <dgm:presLayoutVars>
          <dgm:bulletEnabled val="1"/>
        </dgm:presLayoutVars>
      </dgm:prSet>
      <dgm:spPr/>
    </dgm:pt>
    <dgm:pt modelId="{51077EC2-3B59-49D3-83F7-2ABE7E054CBB}" type="pres">
      <dgm:prSet presAssocID="{7DABD5D9-B1BD-4CFE-AFEE-1C274FC328FE}" presName="sibTrans" presStyleLbl="node1" presStyleIdx="5" presStyleCnt="8"/>
      <dgm:spPr/>
    </dgm:pt>
    <dgm:pt modelId="{9A285903-F1E1-4E29-A802-F9D432CF71B5}" type="pres">
      <dgm:prSet presAssocID="{9F98E73A-EF73-4C34-9354-056D37D2F9F6}" presName="dummy" presStyleCnt="0"/>
      <dgm:spPr/>
    </dgm:pt>
    <dgm:pt modelId="{916C54F1-0F84-449C-8D85-3A73AE8656AC}" type="pres">
      <dgm:prSet presAssocID="{9F98E73A-EF73-4C34-9354-056D37D2F9F6}" presName="node" presStyleLbl="revTx" presStyleIdx="6" presStyleCnt="8" custScaleX="124600" custRadScaleRad="97659" custRadScaleInc="3800">
        <dgm:presLayoutVars>
          <dgm:bulletEnabled val="1"/>
        </dgm:presLayoutVars>
      </dgm:prSet>
      <dgm:spPr/>
    </dgm:pt>
    <dgm:pt modelId="{3321C4C6-030D-49C1-99C8-DF443125C425}" type="pres">
      <dgm:prSet presAssocID="{245E0B09-357E-4930-BC30-58A575D8A94F}" presName="sibTrans" presStyleLbl="node1" presStyleIdx="6" presStyleCnt="8"/>
      <dgm:spPr/>
    </dgm:pt>
    <dgm:pt modelId="{488CB49F-8801-455A-93CC-49BB0FFA0D5E}" type="pres">
      <dgm:prSet presAssocID="{B6CCB532-DA85-4965-BF92-A94A547BC52C}" presName="dummy" presStyleCnt="0"/>
      <dgm:spPr/>
    </dgm:pt>
    <dgm:pt modelId="{3E9B1018-49C6-471A-8896-383A5C29B4E4}" type="pres">
      <dgm:prSet presAssocID="{B6CCB532-DA85-4965-BF92-A94A547BC52C}" presName="node" presStyleLbl="revTx" presStyleIdx="7" presStyleCnt="8" custRadScaleRad="99056" custRadScaleInc="9045">
        <dgm:presLayoutVars>
          <dgm:bulletEnabled val="1"/>
        </dgm:presLayoutVars>
      </dgm:prSet>
      <dgm:spPr/>
    </dgm:pt>
    <dgm:pt modelId="{0BC6969C-99A2-439D-8631-C1460984054B}" type="pres">
      <dgm:prSet presAssocID="{F32EE6A1-C984-429C-9078-B454759DE8EE}" presName="sibTrans" presStyleLbl="node1" presStyleIdx="7" presStyleCnt="8"/>
      <dgm:spPr/>
    </dgm:pt>
  </dgm:ptLst>
  <dgm:cxnLst>
    <dgm:cxn modelId="{9C436917-FB44-472D-9A94-05C6AA00568B}" type="presOf" srcId="{ED8E4959-7B03-43B7-8F54-151DC6EE427A}" destId="{C9267DAA-572A-43F0-A06E-D1C05DA35DE4}" srcOrd="0" destOrd="0" presId="urn:microsoft.com/office/officeart/2005/8/layout/cycle1"/>
    <dgm:cxn modelId="{7BA4432A-67AE-451D-AF3E-2BB3C9661C34}" srcId="{99621A7B-A28C-4FF7-81CF-E7FFC81BA1BC}" destId="{C0E4C5BA-8C0A-4BF1-83DB-3B27A4ACAD77}" srcOrd="0" destOrd="0" parTransId="{587EF972-0C42-4D30-B182-8D66B1F71C90}" sibTransId="{2FCCC0E9-C73C-4B11-A92F-2F245DEB0D26}"/>
    <dgm:cxn modelId="{2D409F3F-ECD4-4306-A956-B63DD5DA0C37}" type="presOf" srcId="{F32EE6A1-C984-429C-9078-B454759DE8EE}" destId="{0BC6969C-99A2-439D-8631-C1460984054B}" srcOrd="0" destOrd="0" presId="urn:microsoft.com/office/officeart/2005/8/layout/cycle1"/>
    <dgm:cxn modelId="{7D5B265B-4C7D-4CB6-9570-F3D70B53864D}" type="presOf" srcId="{DCFCAA5F-7580-4262-9137-2D1948BFC2DB}" destId="{CEE255BA-A291-4C4C-96B1-632357EE72A1}" srcOrd="0" destOrd="0" presId="urn:microsoft.com/office/officeart/2005/8/layout/cycle1"/>
    <dgm:cxn modelId="{89E0F341-3185-46DA-A11E-E86CA26E9E33}" srcId="{99621A7B-A28C-4FF7-81CF-E7FFC81BA1BC}" destId="{9F98E73A-EF73-4C34-9354-056D37D2F9F6}" srcOrd="6" destOrd="0" parTransId="{1474AF33-8EAB-4ECA-9093-8376B9F3F299}" sibTransId="{245E0B09-357E-4930-BC30-58A575D8A94F}"/>
    <dgm:cxn modelId="{4868E364-676F-4370-9598-AF864FFFF5E4}" type="presOf" srcId="{4989D6D3-F0DB-4DFA-8216-F15564406EE5}" destId="{37D4DF62-CA16-45E6-B08C-7252C58C9E11}" srcOrd="0" destOrd="0" presId="urn:microsoft.com/office/officeart/2005/8/layout/cycle1"/>
    <dgm:cxn modelId="{F5538873-ED92-4FAA-BA12-E210800D5BAB}" srcId="{99621A7B-A28C-4FF7-81CF-E7FFC81BA1BC}" destId="{F9D8BD2C-DBE8-4A75-920B-B6D29F4F0BDB}" srcOrd="5" destOrd="0" parTransId="{4275ACED-7981-43E4-9100-2A43F7E0063C}" sibTransId="{7DABD5D9-B1BD-4CFE-AFEE-1C274FC328FE}"/>
    <dgm:cxn modelId="{A00DF780-618B-4A43-94FE-D2804E1DFB88}" srcId="{99621A7B-A28C-4FF7-81CF-E7FFC81BA1BC}" destId="{4989D6D3-F0DB-4DFA-8216-F15564406EE5}" srcOrd="1" destOrd="0" parTransId="{0293F6A5-3414-4141-832E-935554EFF2C1}" sibTransId="{0F6A0693-0F53-4BEF-BAA7-924BE2FA3317}"/>
    <dgm:cxn modelId="{A2E80F84-6596-4EEB-A564-478910919592}" srcId="{99621A7B-A28C-4FF7-81CF-E7FFC81BA1BC}" destId="{BB017A98-2330-4832-BD76-BB64D044751A}" srcOrd="4" destOrd="0" parTransId="{27E137B6-F032-4F3B-B47A-707E05C1E45F}" sibTransId="{DCFCAA5F-7580-4262-9137-2D1948BFC2DB}"/>
    <dgm:cxn modelId="{F5FE0585-566C-4B4D-AA18-53A4EF203363}" type="presOf" srcId="{BB017A98-2330-4832-BD76-BB64D044751A}" destId="{B8413EC9-EF1E-4C6D-91C4-E94D735A15F1}" srcOrd="0" destOrd="0" presId="urn:microsoft.com/office/officeart/2005/8/layout/cycle1"/>
    <dgm:cxn modelId="{DE4B3786-5FBA-47EF-AE3B-86CA9308E463}" type="presOf" srcId="{245E0B09-357E-4930-BC30-58A575D8A94F}" destId="{3321C4C6-030D-49C1-99C8-DF443125C425}" srcOrd="0" destOrd="0" presId="urn:microsoft.com/office/officeart/2005/8/layout/cycle1"/>
    <dgm:cxn modelId="{32465A86-EA27-4673-92C3-B0598DC2C13A}" srcId="{99621A7B-A28C-4FF7-81CF-E7FFC81BA1BC}" destId="{EF279C18-0BFC-4691-A183-102726274CE9}" srcOrd="3" destOrd="0" parTransId="{3B771181-9A36-48FE-B6C3-37A49D1E7EFC}" sibTransId="{ED8E4959-7B03-43B7-8F54-151DC6EE427A}"/>
    <dgm:cxn modelId="{19195C8C-26D8-408C-8B0D-41DB1B57EFF0}" type="presOf" srcId="{0F6A0693-0F53-4BEF-BAA7-924BE2FA3317}" destId="{D6BC91DF-9D5B-47D2-90E9-10C5DE1B4408}" srcOrd="0" destOrd="0" presId="urn:microsoft.com/office/officeart/2005/8/layout/cycle1"/>
    <dgm:cxn modelId="{7EB22C90-18C4-4177-AA07-9D47319D67B9}" type="presOf" srcId="{F9D8BD2C-DBE8-4A75-920B-B6D29F4F0BDB}" destId="{9D9231B2-3188-4AA7-9FC4-E1B25B5377F1}" srcOrd="0" destOrd="0" presId="urn:microsoft.com/office/officeart/2005/8/layout/cycle1"/>
    <dgm:cxn modelId="{63ABD691-A7DB-43A9-9F0D-29CA7E65DE99}" srcId="{99621A7B-A28C-4FF7-81CF-E7FFC81BA1BC}" destId="{B6CCB532-DA85-4965-BF92-A94A547BC52C}" srcOrd="7" destOrd="0" parTransId="{2A5D81E7-5C5B-41F7-81FE-5F6C671EF2AA}" sibTransId="{F32EE6A1-C984-429C-9078-B454759DE8EE}"/>
    <dgm:cxn modelId="{C9B2699D-646C-4001-8D80-11EC5646E590}" type="presOf" srcId="{99621A7B-A28C-4FF7-81CF-E7FFC81BA1BC}" destId="{C3CEF630-0DBE-4E72-95B5-F193F05DB8A2}" srcOrd="0" destOrd="0" presId="urn:microsoft.com/office/officeart/2005/8/layout/cycle1"/>
    <dgm:cxn modelId="{193AE3A8-A4CE-481E-A558-9AB9FA413534}" type="presOf" srcId="{EF279C18-0BFC-4691-A183-102726274CE9}" destId="{ED9A3B3D-EAE1-459F-B60E-61664427C623}" srcOrd="0" destOrd="0" presId="urn:microsoft.com/office/officeart/2005/8/layout/cycle1"/>
    <dgm:cxn modelId="{9E90A7BC-BDF9-46D4-A013-D1948E266572}" srcId="{99621A7B-A28C-4FF7-81CF-E7FFC81BA1BC}" destId="{32AB5497-23AA-4146-8862-96657CDC014B}" srcOrd="2" destOrd="0" parTransId="{0E8C3545-5887-4B52-91FB-584ED6AF84BE}" sibTransId="{E8E2A41C-CFE4-47DB-8911-6FECA1B2ADC2}"/>
    <dgm:cxn modelId="{A1AB5EBF-7C3D-4159-AC89-54194C915411}" type="presOf" srcId="{2FCCC0E9-C73C-4B11-A92F-2F245DEB0D26}" destId="{053C8A19-CCFD-405B-8201-93A6C9ABA8B0}" srcOrd="0" destOrd="0" presId="urn:microsoft.com/office/officeart/2005/8/layout/cycle1"/>
    <dgm:cxn modelId="{8DFD25C1-8338-4937-996D-0130D13587D8}" type="presOf" srcId="{7DABD5D9-B1BD-4CFE-AFEE-1C274FC328FE}" destId="{51077EC2-3B59-49D3-83F7-2ABE7E054CBB}" srcOrd="0" destOrd="0" presId="urn:microsoft.com/office/officeart/2005/8/layout/cycle1"/>
    <dgm:cxn modelId="{51631FC6-F777-49C5-B510-A6E7BDBFF623}" type="presOf" srcId="{E8E2A41C-CFE4-47DB-8911-6FECA1B2ADC2}" destId="{EE5B58AE-6E2D-4DEC-AE51-E6275A89BC7A}" srcOrd="0" destOrd="0" presId="urn:microsoft.com/office/officeart/2005/8/layout/cycle1"/>
    <dgm:cxn modelId="{E693E6C8-5055-4331-BE71-76EABF31310C}" type="presOf" srcId="{9F98E73A-EF73-4C34-9354-056D37D2F9F6}" destId="{916C54F1-0F84-449C-8D85-3A73AE8656AC}" srcOrd="0" destOrd="0" presId="urn:microsoft.com/office/officeart/2005/8/layout/cycle1"/>
    <dgm:cxn modelId="{6CBF00D0-9954-4AAD-A6ED-AD8804591AFE}" type="presOf" srcId="{32AB5497-23AA-4146-8862-96657CDC014B}" destId="{90ED57E6-6F79-463E-8926-E61C522EF562}" srcOrd="0" destOrd="0" presId="urn:microsoft.com/office/officeart/2005/8/layout/cycle1"/>
    <dgm:cxn modelId="{F88F53DD-8E79-4542-992B-6C313CEFB78A}" type="presOf" srcId="{B6CCB532-DA85-4965-BF92-A94A547BC52C}" destId="{3E9B1018-49C6-471A-8896-383A5C29B4E4}" srcOrd="0" destOrd="0" presId="urn:microsoft.com/office/officeart/2005/8/layout/cycle1"/>
    <dgm:cxn modelId="{1E7DB2EF-2036-4B7F-B680-35C9C715FBE8}" type="presOf" srcId="{C0E4C5BA-8C0A-4BF1-83DB-3B27A4ACAD77}" destId="{9B2B38DC-339B-4484-B0FF-6C4C9DDC80EC}" srcOrd="0" destOrd="0" presId="urn:microsoft.com/office/officeart/2005/8/layout/cycle1"/>
    <dgm:cxn modelId="{B0FB0621-0588-460C-8EED-895A24892A14}" type="presParOf" srcId="{C3CEF630-0DBE-4E72-95B5-F193F05DB8A2}" destId="{425CF0F7-0479-4A97-B720-1934D0BD1F62}" srcOrd="0" destOrd="0" presId="urn:microsoft.com/office/officeart/2005/8/layout/cycle1"/>
    <dgm:cxn modelId="{00737C10-A2AF-4D82-A889-B3418D7EE554}" type="presParOf" srcId="{C3CEF630-0DBE-4E72-95B5-F193F05DB8A2}" destId="{9B2B38DC-339B-4484-B0FF-6C4C9DDC80EC}" srcOrd="1" destOrd="0" presId="urn:microsoft.com/office/officeart/2005/8/layout/cycle1"/>
    <dgm:cxn modelId="{21738688-2761-436B-A970-413815855426}" type="presParOf" srcId="{C3CEF630-0DBE-4E72-95B5-F193F05DB8A2}" destId="{053C8A19-CCFD-405B-8201-93A6C9ABA8B0}" srcOrd="2" destOrd="0" presId="urn:microsoft.com/office/officeart/2005/8/layout/cycle1"/>
    <dgm:cxn modelId="{38ED1871-30BC-4D5D-83C1-BCB53241352C}" type="presParOf" srcId="{C3CEF630-0DBE-4E72-95B5-F193F05DB8A2}" destId="{E6D86A95-40C2-483F-9D7D-0AB437EE4BA1}" srcOrd="3" destOrd="0" presId="urn:microsoft.com/office/officeart/2005/8/layout/cycle1"/>
    <dgm:cxn modelId="{D1891B00-AA14-4134-9D26-28746DEDA8E8}" type="presParOf" srcId="{C3CEF630-0DBE-4E72-95B5-F193F05DB8A2}" destId="{37D4DF62-CA16-45E6-B08C-7252C58C9E11}" srcOrd="4" destOrd="0" presId="urn:microsoft.com/office/officeart/2005/8/layout/cycle1"/>
    <dgm:cxn modelId="{8629E143-BB0A-4203-9A1D-BF916609B32D}" type="presParOf" srcId="{C3CEF630-0DBE-4E72-95B5-F193F05DB8A2}" destId="{D6BC91DF-9D5B-47D2-90E9-10C5DE1B4408}" srcOrd="5" destOrd="0" presId="urn:microsoft.com/office/officeart/2005/8/layout/cycle1"/>
    <dgm:cxn modelId="{92045C18-F8BD-4AFA-A934-47C44932E3C0}" type="presParOf" srcId="{C3CEF630-0DBE-4E72-95B5-F193F05DB8A2}" destId="{E1708BDD-A7C6-4DF0-B7AA-42A5F9C7AA13}" srcOrd="6" destOrd="0" presId="urn:microsoft.com/office/officeart/2005/8/layout/cycle1"/>
    <dgm:cxn modelId="{20618EAD-AF05-4CB9-9C62-C35A33787F57}" type="presParOf" srcId="{C3CEF630-0DBE-4E72-95B5-F193F05DB8A2}" destId="{90ED57E6-6F79-463E-8926-E61C522EF562}" srcOrd="7" destOrd="0" presId="urn:microsoft.com/office/officeart/2005/8/layout/cycle1"/>
    <dgm:cxn modelId="{0D164C33-B46E-4B3B-9F78-00F45AD22974}" type="presParOf" srcId="{C3CEF630-0DBE-4E72-95B5-F193F05DB8A2}" destId="{EE5B58AE-6E2D-4DEC-AE51-E6275A89BC7A}" srcOrd="8" destOrd="0" presId="urn:microsoft.com/office/officeart/2005/8/layout/cycle1"/>
    <dgm:cxn modelId="{7589D045-4D8C-453A-B5DB-BA7D63BD0EFE}" type="presParOf" srcId="{C3CEF630-0DBE-4E72-95B5-F193F05DB8A2}" destId="{FD77BA26-268C-473C-A9A3-36D009352C99}" srcOrd="9" destOrd="0" presId="urn:microsoft.com/office/officeart/2005/8/layout/cycle1"/>
    <dgm:cxn modelId="{296E5476-0493-4AD5-A72E-882E960AA6E3}" type="presParOf" srcId="{C3CEF630-0DBE-4E72-95B5-F193F05DB8A2}" destId="{ED9A3B3D-EAE1-459F-B60E-61664427C623}" srcOrd="10" destOrd="0" presId="urn:microsoft.com/office/officeart/2005/8/layout/cycle1"/>
    <dgm:cxn modelId="{FD82519A-B6E8-4A17-86C0-F2C0D781079D}" type="presParOf" srcId="{C3CEF630-0DBE-4E72-95B5-F193F05DB8A2}" destId="{C9267DAA-572A-43F0-A06E-D1C05DA35DE4}" srcOrd="11" destOrd="0" presId="urn:microsoft.com/office/officeart/2005/8/layout/cycle1"/>
    <dgm:cxn modelId="{983C30F1-C97E-488B-A319-971C759BF08B}" type="presParOf" srcId="{C3CEF630-0DBE-4E72-95B5-F193F05DB8A2}" destId="{0B0EAA7F-83FC-4222-A112-164BA2A9DF67}" srcOrd="12" destOrd="0" presId="urn:microsoft.com/office/officeart/2005/8/layout/cycle1"/>
    <dgm:cxn modelId="{23CC3841-E76C-493C-BC68-3FB3FED2A1B3}" type="presParOf" srcId="{C3CEF630-0DBE-4E72-95B5-F193F05DB8A2}" destId="{B8413EC9-EF1E-4C6D-91C4-E94D735A15F1}" srcOrd="13" destOrd="0" presId="urn:microsoft.com/office/officeart/2005/8/layout/cycle1"/>
    <dgm:cxn modelId="{708F2BCB-C29B-4BCB-B2D3-875BD8EA8C0E}" type="presParOf" srcId="{C3CEF630-0DBE-4E72-95B5-F193F05DB8A2}" destId="{CEE255BA-A291-4C4C-96B1-632357EE72A1}" srcOrd="14" destOrd="0" presId="urn:microsoft.com/office/officeart/2005/8/layout/cycle1"/>
    <dgm:cxn modelId="{25A18003-140F-4DEB-8B47-C3474AB981B5}" type="presParOf" srcId="{C3CEF630-0DBE-4E72-95B5-F193F05DB8A2}" destId="{37B10355-7019-4FCC-B3AF-C1B05EA1F0F6}" srcOrd="15" destOrd="0" presId="urn:microsoft.com/office/officeart/2005/8/layout/cycle1"/>
    <dgm:cxn modelId="{AD22465D-3BE3-4668-B061-5A1E7146423D}" type="presParOf" srcId="{C3CEF630-0DBE-4E72-95B5-F193F05DB8A2}" destId="{9D9231B2-3188-4AA7-9FC4-E1B25B5377F1}" srcOrd="16" destOrd="0" presId="urn:microsoft.com/office/officeart/2005/8/layout/cycle1"/>
    <dgm:cxn modelId="{788C61B2-2D9D-4374-86C0-2DB6A6B0357C}" type="presParOf" srcId="{C3CEF630-0DBE-4E72-95B5-F193F05DB8A2}" destId="{51077EC2-3B59-49D3-83F7-2ABE7E054CBB}" srcOrd="17" destOrd="0" presId="urn:microsoft.com/office/officeart/2005/8/layout/cycle1"/>
    <dgm:cxn modelId="{939D8730-048B-4CF6-97CF-77E6B72A2960}" type="presParOf" srcId="{C3CEF630-0DBE-4E72-95B5-F193F05DB8A2}" destId="{9A285903-F1E1-4E29-A802-F9D432CF71B5}" srcOrd="18" destOrd="0" presId="urn:microsoft.com/office/officeart/2005/8/layout/cycle1"/>
    <dgm:cxn modelId="{B87BEFBF-B21F-4D9D-8947-7DF5A1158FF3}" type="presParOf" srcId="{C3CEF630-0DBE-4E72-95B5-F193F05DB8A2}" destId="{916C54F1-0F84-449C-8D85-3A73AE8656AC}" srcOrd="19" destOrd="0" presId="urn:microsoft.com/office/officeart/2005/8/layout/cycle1"/>
    <dgm:cxn modelId="{D3812C6F-9B66-478D-BAB1-51D286F6FB93}" type="presParOf" srcId="{C3CEF630-0DBE-4E72-95B5-F193F05DB8A2}" destId="{3321C4C6-030D-49C1-99C8-DF443125C425}" srcOrd="20" destOrd="0" presId="urn:microsoft.com/office/officeart/2005/8/layout/cycle1"/>
    <dgm:cxn modelId="{BD05416A-8C4D-4643-AC7C-DF767AAC1E99}" type="presParOf" srcId="{C3CEF630-0DBE-4E72-95B5-F193F05DB8A2}" destId="{488CB49F-8801-455A-93CC-49BB0FFA0D5E}" srcOrd="21" destOrd="0" presId="urn:microsoft.com/office/officeart/2005/8/layout/cycle1"/>
    <dgm:cxn modelId="{C207DDDC-3264-4D85-8414-E8FE954DF5A1}" type="presParOf" srcId="{C3CEF630-0DBE-4E72-95B5-F193F05DB8A2}" destId="{3E9B1018-49C6-471A-8896-383A5C29B4E4}" srcOrd="22" destOrd="0" presId="urn:microsoft.com/office/officeart/2005/8/layout/cycle1"/>
    <dgm:cxn modelId="{7ED69896-D74D-44D7-AA25-20D2AEFBC292}" type="presParOf" srcId="{C3CEF630-0DBE-4E72-95B5-F193F05DB8A2}" destId="{0BC6969C-99A2-439D-8631-C1460984054B}" srcOrd="23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38DC-339B-4484-B0FF-6C4C9DDC80EC}">
      <dsp:nvSpPr>
        <dsp:cNvPr id="0" name=""/>
        <dsp:cNvSpPr/>
      </dsp:nvSpPr>
      <dsp:spPr>
        <a:xfrm>
          <a:off x="5712636" y="1797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2. Daten-Mapping</a:t>
          </a:r>
        </a:p>
      </dsp:txBody>
      <dsp:txXfrm>
        <a:off x="5712636" y="1797"/>
        <a:ext cx="739645" cy="739645"/>
      </dsp:txXfrm>
    </dsp:sp>
    <dsp:sp modelId="{053C8A19-CCFD-405B-8201-93A6C9ABA8B0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19269431"/>
            <a:gd name="adj4" fmla="val 18313631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4DF62-CA16-45E6-B08C-7252C58C9E11}">
      <dsp:nvSpPr>
        <dsp:cNvPr id="0" name=""/>
        <dsp:cNvSpPr/>
      </dsp:nvSpPr>
      <dsp:spPr>
        <a:xfrm>
          <a:off x="6743594" y="1032755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3. Definition von Anwendungsfällen</a:t>
          </a:r>
        </a:p>
      </dsp:txBody>
      <dsp:txXfrm>
        <a:off x="6743594" y="1032755"/>
        <a:ext cx="739645" cy="739645"/>
      </dsp:txXfrm>
    </dsp:sp>
    <dsp:sp modelId="{D6BC91DF-9D5B-47D2-90E9-10C5DE1B4408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435142"/>
            <a:gd name="adj4" fmla="val 20947920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D57E6-6F79-463E-8926-E61C522EF562}">
      <dsp:nvSpPr>
        <dsp:cNvPr id="0" name=""/>
        <dsp:cNvSpPr/>
      </dsp:nvSpPr>
      <dsp:spPr>
        <a:xfrm>
          <a:off x="6743594" y="2490750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4. Stakeholder- und Ökosystem-Mapping</a:t>
          </a:r>
        </a:p>
      </dsp:txBody>
      <dsp:txXfrm>
        <a:off x="6743594" y="2490750"/>
        <a:ext cx="739645" cy="739645"/>
      </dsp:txXfrm>
    </dsp:sp>
    <dsp:sp modelId="{EE5B58AE-6E2D-4DEC-AE51-E6275A89BC7A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3069431"/>
            <a:gd name="adj4" fmla="val 2113631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A3B3D-EAE1-459F-B60E-61664427C623}">
      <dsp:nvSpPr>
        <dsp:cNvPr id="0" name=""/>
        <dsp:cNvSpPr/>
      </dsp:nvSpPr>
      <dsp:spPr>
        <a:xfrm>
          <a:off x="5712636" y="3521708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5. Metadaten-schema, Datenmodelle und -formate</a:t>
          </a:r>
        </a:p>
      </dsp:txBody>
      <dsp:txXfrm>
        <a:off x="5712636" y="3521708"/>
        <a:ext cx="739645" cy="739645"/>
      </dsp:txXfrm>
    </dsp:sp>
    <dsp:sp modelId="{C9267DAA-572A-43F0-A06E-D1C05DA35DE4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5835142"/>
            <a:gd name="adj4" fmla="val 4747920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13EC9-EF1E-4C6D-91C4-E94D735A15F1}">
      <dsp:nvSpPr>
        <dsp:cNvPr id="0" name=""/>
        <dsp:cNvSpPr/>
      </dsp:nvSpPr>
      <dsp:spPr>
        <a:xfrm>
          <a:off x="4254641" y="3521708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6. Datenqualität</a:t>
          </a:r>
        </a:p>
      </dsp:txBody>
      <dsp:txXfrm>
        <a:off x="4254641" y="3521708"/>
        <a:ext cx="739645" cy="739645"/>
      </dsp:txXfrm>
    </dsp:sp>
    <dsp:sp modelId="{CEE255BA-A291-4C4C-96B1-632357EE72A1}">
      <dsp:nvSpPr>
        <dsp:cNvPr id="0" name=""/>
        <dsp:cNvSpPr/>
      </dsp:nvSpPr>
      <dsp:spPr>
        <a:xfrm>
          <a:off x="3404005" y="155627"/>
          <a:ext cx="4122424" cy="4122424"/>
        </a:xfrm>
        <a:prstGeom prst="circularArrow">
          <a:avLst>
            <a:gd name="adj1" fmla="val 3499"/>
            <a:gd name="adj2" fmla="val 216938"/>
            <a:gd name="adj3" fmla="val 8654378"/>
            <a:gd name="adj4" fmla="val 7767362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231B2-3188-4AA7-9FC4-E1B25B5377F1}">
      <dsp:nvSpPr>
        <dsp:cNvPr id="0" name=""/>
        <dsp:cNvSpPr/>
      </dsp:nvSpPr>
      <dsp:spPr>
        <a:xfrm>
          <a:off x="3121178" y="2490747"/>
          <a:ext cx="1041390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7. </a:t>
          </a:r>
          <a:r>
            <a:rPr lang="de-DE" sz="1000" kern="1200" err="1"/>
            <a:t>Datenarchitektur</a:t>
          </a:r>
          <a:r>
            <a:rPr lang="de-DE" sz="1000" kern="1200"/>
            <a:t>, Datenplattform </a:t>
          </a:r>
          <a:r>
            <a:rPr lang="de-DE" sz="1000" kern="1200" err="1"/>
            <a:t>und </a:t>
          </a:r>
          <a:r>
            <a:rPr lang="de-DE" sz="1000" kern="1200"/>
            <a:t>Integration</a:t>
          </a:r>
        </a:p>
      </dsp:txBody>
      <dsp:txXfrm>
        <a:off x="3121178" y="2490747"/>
        <a:ext cx="1041390" cy="739645"/>
      </dsp:txXfrm>
    </dsp:sp>
    <dsp:sp modelId="{51077EC2-3B59-49D3-83F7-2ABE7E054CBB}">
      <dsp:nvSpPr>
        <dsp:cNvPr id="0" name=""/>
        <dsp:cNvSpPr/>
      </dsp:nvSpPr>
      <dsp:spPr>
        <a:xfrm>
          <a:off x="3337679" y="70363"/>
          <a:ext cx="4122424" cy="4122424"/>
        </a:xfrm>
        <a:prstGeom prst="circularArrow">
          <a:avLst>
            <a:gd name="adj1" fmla="val 3499"/>
            <a:gd name="adj2" fmla="val 216938"/>
            <a:gd name="adj3" fmla="val 11235137"/>
            <a:gd name="adj4" fmla="val 10147925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C54F1-0F84-449C-8D85-3A73AE8656AC}">
      <dsp:nvSpPr>
        <dsp:cNvPr id="0" name=""/>
        <dsp:cNvSpPr/>
      </dsp:nvSpPr>
      <dsp:spPr>
        <a:xfrm>
          <a:off x="3181075" y="1032758"/>
          <a:ext cx="921597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8. Strategie für Datenexzellenz</a:t>
          </a:r>
        </a:p>
      </dsp:txBody>
      <dsp:txXfrm>
        <a:off x="3181075" y="1032758"/>
        <a:ext cx="921597" cy="739645"/>
      </dsp:txXfrm>
    </dsp:sp>
    <dsp:sp modelId="{3321C4C6-030D-49C1-99C8-DF443125C425}">
      <dsp:nvSpPr>
        <dsp:cNvPr id="0" name=""/>
        <dsp:cNvSpPr/>
      </dsp:nvSpPr>
      <dsp:spPr>
        <a:xfrm>
          <a:off x="3369406" y="38179"/>
          <a:ext cx="4122424" cy="4122424"/>
        </a:xfrm>
        <a:prstGeom prst="circularArrow">
          <a:avLst>
            <a:gd name="adj1" fmla="val 3499"/>
            <a:gd name="adj2" fmla="val 216938"/>
            <a:gd name="adj3" fmla="val 13805393"/>
            <a:gd name="adj4" fmla="val 12843032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1018-49C6-471A-8896-383A5C29B4E4}">
      <dsp:nvSpPr>
        <dsp:cNvPr id="0" name=""/>
        <dsp:cNvSpPr/>
      </dsp:nvSpPr>
      <dsp:spPr>
        <a:xfrm>
          <a:off x="4303003" y="1802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1. Analyse </a:t>
          </a:r>
          <a:r>
            <a:rPr lang="de-DE" sz="1000" b="0" kern="1200" err="1"/>
            <a:t>des </a:t>
          </a:r>
          <a:r>
            <a:rPr lang="de-DE" sz="1000" b="0" kern="1200"/>
            <a:t>Status Quo</a:t>
          </a:r>
        </a:p>
      </dsp:txBody>
      <dsp:txXfrm>
        <a:off x="4303003" y="1802"/>
        <a:ext cx="739645" cy="739645"/>
      </dsp:txXfrm>
    </dsp:sp>
    <dsp:sp modelId="{0BC6969C-99A2-439D-8631-C1460984054B}">
      <dsp:nvSpPr>
        <dsp:cNvPr id="0" name=""/>
        <dsp:cNvSpPr/>
      </dsp:nvSpPr>
      <dsp:spPr>
        <a:xfrm>
          <a:off x="3343268" y="79440"/>
          <a:ext cx="4122424" cy="4122424"/>
        </a:xfrm>
        <a:prstGeom prst="circularArrow">
          <a:avLst>
            <a:gd name="adj1" fmla="val 3499"/>
            <a:gd name="adj2" fmla="val 216938"/>
            <a:gd name="adj3" fmla="val 16541623"/>
            <a:gd name="adj4" fmla="val 15543038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38DC-339B-4484-B0FF-6C4C9DDC80EC}">
      <dsp:nvSpPr>
        <dsp:cNvPr id="0" name=""/>
        <dsp:cNvSpPr/>
      </dsp:nvSpPr>
      <dsp:spPr>
        <a:xfrm>
          <a:off x="5712636" y="1797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2. Daten-Mapping</a:t>
          </a:r>
        </a:p>
      </dsp:txBody>
      <dsp:txXfrm>
        <a:off x="5712636" y="1797"/>
        <a:ext cx="739645" cy="739645"/>
      </dsp:txXfrm>
    </dsp:sp>
    <dsp:sp modelId="{053C8A19-CCFD-405B-8201-93A6C9ABA8B0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19269431"/>
            <a:gd name="adj4" fmla="val 18313631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4DF62-CA16-45E6-B08C-7252C58C9E11}">
      <dsp:nvSpPr>
        <dsp:cNvPr id="0" name=""/>
        <dsp:cNvSpPr/>
      </dsp:nvSpPr>
      <dsp:spPr>
        <a:xfrm>
          <a:off x="6743594" y="1032755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3. Definition von Anwendungsfällen</a:t>
          </a:r>
        </a:p>
      </dsp:txBody>
      <dsp:txXfrm>
        <a:off x="6743594" y="1032755"/>
        <a:ext cx="739645" cy="739645"/>
      </dsp:txXfrm>
    </dsp:sp>
    <dsp:sp modelId="{D6BC91DF-9D5B-47D2-90E9-10C5DE1B4408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435142"/>
            <a:gd name="adj4" fmla="val 20947920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D57E6-6F79-463E-8926-E61C522EF562}">
      <dsp:nvSpPr>
        <dsp:cNvPr id="0" name=""/>
        <dsp:cNvSpPr/>
      </dsp:nvSpPr>
      <dsp:spPr>
        <a:xfrm>
          <a:off x="6743594" y="2490750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4. Stakeholder- und Ökosystem-Mapping</a:t>
          </a:r>
        </a:p>
      </dsp:txBody>
      <dsp:txXfrm>
        <a:off x="6743594" y="2490750"/>
        <a:ext cx="739645" cy="739645"/>
      </dsp:txXfrm>
    </dsp:sp>
    <dsp:sp modelId="{EE5B58AE-6E2D-4DEC-AE51-E6275A89BC7A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3069431"/>
            <a:gd name="adj4" fmla="val 2113631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A3B3D-EAE1-459F-B60E-61664427C623}">
      <dsp:nvSpPr>
        <dsp:cNvPr id="0" name=""/>
        <dsp:cNvSpPr/>
      </dsp:nvSpPr>
      <dsp:spPr>
        <a:xfrm>
          <a:off x="5712636" y="3521708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5. Metadaten-schema, Datenmodelle und -formate</a:t>
          </a:r>
        </a:p>
      </dsp:txBody>
      <dsp:txXfrm>
        <a:off x="5712636" y="3521708"/>
        <a:ext cx="739645" cy="739645"/>
      </dsp:txXfrm>
    </dsp:sp>
    <dsp:sp modelId="{C9267DAA-572A-43F0-A06E-D1C05DA35DE4}">
      <dsp:nvSpPr>
        <dsp:cNvPr id="0" name=""/>
        <dsp:cNvSpPr/>
      </dsp:nvSpPr>
      <dsp:spPr>
        <a:xfrm>
          <a:off x="3292249" y="70363"/>
          <a:ext cx="4122424" cy="4122424"/>
        </a:xfrm>
        <a:prstGeom prst="circularArrow">
          <a:avLst>
            <a:gd name="adj1" fmla="val 3499"/>
            <a:gd name="adj2" fmla="val 216938"/>
            <a:gd name="adj3" fmla="val 5835142"/>
            <a:gd name="adj4" fmla="val 4747920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13EC9-EF1E-4C6D-91C4-E94D735A15F1}">
      <dsp:nvSpPr>
        <dsp:cNvPr id="0" name=""/>
        <dsp:cNvSpPr/>
      </dsp:nvSpPr>
      <dsp:spPr>
        <a:xfrm>
          <a:off x="4254641" y="3521708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6. Datenqualität</a:t>
          </a:r>
        </a:p>
      </dsp:txBody>
      <dsp:txXfrm>
        <a:off x="4254641" y="3521708"/>
        <a:ext cx="739645" cy="739645"/>
      </dsp:txXfrm>
    </dsp:sp>
    <dsp:sp modelId="{CEE255BA-A291-4C4C-96B1-632357EE72A1}">
      <dsp:nvSpPr>
        <dsp:cNvPr id="0" name=""/>
        <dsp:cNvSpPr/>
      </dsp:nvSpPr>
      <dsp:spPr>
        <a:xfrm>
          <a:off x="3404005" y="155627"/>
          <a:ext cx="4122424" cy="4122424"/>
        </a:xfrm>
        <a:prstGeom prst="circularArrow">
          <a:avLst>
            <a:gd name="adj1" fmla="val 3499"/>
            <a:gd name="adj2" fmla="val 216938"/>
            <a:gd name="adj3" fmla="val 8654378"/>
            <a:gd name="adj4" fmla="val 7767362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231B2-3188-4AA7-9FC4-E1B25B5377F1}">
      <dsp:nvSpPr>
        <dsp:cNvPr id="0" name=""/>
        <dsp:cNvSpPr/>
      </dsp:nvSpPr>
      <dsp:spPr>
        <a:xfrm>
          <a:off x="3121178" y="2490747"/>
          <a:ext cx="1041390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/>
            <a:t>7. </a:t>
          </a:r>
          <a:r>
            <a:rPr lang="de-DE" sz="1000" kern="1200" err="1"/>
            <a:t>Datenarchitektur</a:t>
          </a:r>
          <a:r>
            <a:rPr lang="de-DE" sz="1000" kern="1200"/>
            <a:t>, Datenplattform </a:t>
          </a:r>
          <a:r>
            <a:rPr lang="de-DE" sz="1000" kern="1200" err="1"/>
            <a:t>und </a:t>
          </a:r>
          <a:r>
            <a:rPr lang="de-DE" sz="1000" kern="1200"/>
            <a:t>Integration</a:t>
          </a:r>
        </a:p>
      </dsp:txBody>
      <dsp:txXfrm>
        <a:off x="3121178" y="2490747"/>
        <a:ext cx="1041390" cy="739645"/>
      </dsp:txXfrm>
    </dsp:sp>
    <dsp:sp modelId="{51077EC2-3B59-49D3-83F7-2ABE7E054CBB}">
      <dsp:nvSpPr>
        <dsp:cNvPr id="0" name=""/>
        <dsp:cNvSpPr/>
      </dsp:nvSpPr>
      <dsp:spPr>
        <a:xfrm>
          <a:off x="3337679" y="70363"/>
          <a:ext cx="4122424" cy="4122424"/>
        </a:xfrm>
        <a:prstGeom prst="circularArrow">
          <a:avLst>
            <a:gd name="adj1" fmla="val 3499"/>
            <a:gd name="adj2" fmla="val 216938"/>
            <a:gd name="adj3" fmla="val 11235137"/>
            <a:gd name="adj4" fmla="val 10147925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C54F1-0F84-449C-8D85-3A73AE8656AC}">
      <dsp:nvSpPr>
        <dsp:cNvPr id="0" name=""/>
        <dsp:cNvSpPr/>
      </dsp:nvSpPr>
      <dsp:spPr>
        <a:xfrm>
          <a:off x="3181075" y="1032758"/>
          <a:ext cx="921597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8. Strategie für Datenexzellenz</a:t>
          </a:r>
        </a:p>
      </dsp:txBody>
      <dsp:txXfrm>
        <a:off x="3181075" y="1032758"/>
        <a:ext cx="921597" cy="739645"/>
      </dsp:txXfrm>
    </dsp:sp>
    <dsp:sp modelId="{3321C4C6-030D-49C1-99C8-DF443125C425}">
      <dsp:nvSpPr>
        <dsp:cNvPr id="0" name=""/>
        <dsp:cNvSpPr/>
      </dsp:nvSpPr>
      <dsp:spPr>
        <a:xfrm>
          <a:off x="3369406" y="38179"/>
          <a:ext cx="4122424" cy="4122424"/>
        </a:xfrm>
        <a:prstGeom prst="circularArrow">
          <a:avLst>
            <a:gd name="adj1" fmla="val 3499"/>
            <a:gd name="adj2" fmla="val 216938"/>
            <a:gd name="adj3" fmla="val 13805393"/>
            <a:gd name="adj4" fmla="val 12843032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1018-49C6-471A-8896-383A5C29B4E4}">
      <dsp:nvSpPr>
        <dsp:cNvPr id="0" name=""/>
        <dsp:cNvSpPr/>
      </dsp:nvSpPr>
      <dsp:spPr>
        <a:xfrm>
          <a:off x="4303003" y="1802"/>
          <a:ext cx="739645" cy="739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b="0" kern="1200"/>
            <a:t>1. Analyse </a:t>
          </a:r>
          <a:r>
            <a:rPr lang="de-DE" sz="1000" b="0" kern="1200" err="1"/>
            <a:t>des </a:t>
          </a:r>
          <a:r>
            <a:rPr lang="de-DE" sz="1000" b="0" kern="1200"/>
            <a:t>Status Quo</a:t>
          </a:r>
        </a:p>
      </dsp:txBody>
      <dsp:txXfrm>
        <a:off x="4303003" y="1802"/>
        <a:ext cx="739645" cy="739645"/>
      </dsp:txXfrm>
    </dsp:sp>
    <dsp:sp modelId="{0BC6969C-99A2-439D-8631-C1460984054B}">
      <dsp:nvSpPr>
        <dsp:cNvPr id="0" name=""/>
        <dsp:cNvSpPr/>
      </dsp:nvSpPr>
      <dsp:spPr>
        <a:xfrm>
          <a:off x="3343268" y="79440"/>
          <a:ext cx="4122424" cy="4122424"/>
        </a:xfrm>
        <a:prstGeom prst="circularArrow">
          <a:avLst>
            <a:gd name="adj1" fmla="val 3499"/>
            <a:gd name="adj2" fmla="val 216938"/>
            <a:gd name="adj3" fmla="val 16541623"/>
            <a:gd name="adj4" fmla="val 15543038"/>
            <a:gd name="adj5" fmla="val 4082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8327454" y="6237390"/>
            <a:ext cx="3527803" cy="540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21488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intern</a:t>
            </a:r>
          </a:p>
        </p:txBody>
      </p:sp>
      <p:sp>
        <p:nvSpPr>
          <p:cNvPr id="5" name="Rechteck 4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B2412-1176-4702-AF6D-A20CA1D0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4012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AB8FE2-10BB-447C-97F8-4C370B03E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03BC49-BDED-4ECD-8B7F-F0CA34984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D0811B-9DED-437F-9183-DCA454BBB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31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61F8DE-8686-46E9-8FA3-35388F322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31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728753-A113-4946-ACF8-AD8A32C0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BBBC44-33C5-43D6-991F-990CCAA6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5BB1DB-A5D1-4A89-9A5E-1C5AE132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26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CDFDD-F7CA-4E9E-A3CA-247D6406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AAD8F4-C762-42AC-AA9E-CD07F64A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0BC355-287E-4D8E-9987-74022558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BA9050-28AA-4122-97DE-301BC111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0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71FBA59-516C-4A71-9BE5-561EEB5F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8AFC4A-6644-4F08-B097-FEC0198C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3FD5D8-7946-461C-9B26-BD287816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8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0ED97-FFDB-4D91-843D-F676B03D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C87965-AF79-45B4-AEA7-FA4E506AD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06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3568D6-413A-458A-A8B6-BEC8963C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F5985D-2AFC-4CC8-99A9-29C4B41E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141EB3-CAE3-4CDD-986F-435D5368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8217ED-F2E1-4AF3-A62C-9E54A294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78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AA7D3-CBB9-4A69-B9F3-55117706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6BA0CC-4D8E-4307-9862-DB7165721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06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D08985-517C-4A68-8237-BE2A3E06D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FD837D-4F79-465B-82F0-42B67167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E5236-4F7F-4B25-A528-22371879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CEA4B8-7E1F-4BD9-8FB7-55554196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6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AED8B-4C24-4266-A5EC-CA7B1F0B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54CAE3-DB71-4408-B008-1DB96508C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4013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07B81D-7C8D-4E5D-AA78-3DE3E617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132A8-1BA1-4383-B0EB-8D75CE0F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9F8CB9-0F9C-45BB-BD94-3D5ED5A7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109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81D827-8331-40A6-BCAA-E22850161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9DFF81-CEDD-4E94-ABBC-E712C8A91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BE82CE-DB34-412C-834B-55AA4D3F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B32D53-0A12-47B6-BABB-52D4206D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9A0111-F4E9-422E-BE46-7F80E7E9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70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619" y="6165380"/>
            <a:ext cx="109425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23315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838" y="1773238"/>
            <a:ext cx="11233149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477839" y="2492870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77838" y="2636890"/>
            <a:ext cx="11233149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Rechteck 13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  <p:sp>
        <p:nvSpPr>
          <p:cNvPr id="1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21488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428371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9" y="476823"/>
            <a:ext cx="11086956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77838" y="1773238"/>
            <a:ext cx="11088657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477838" y="404813"/>
            <a:ext cx="112331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477839" y="1700808"/>
            <a:ext cx="112331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21488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6383246" y="6957490"/>
            <a:ext cx="5807167" cy="39605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de-DE" sz="900">
                <a:solidFill>
                  <a:schemeClr val="tx2"/>
                </a:solidFill>
              </a:rPr>
              <a:t>Diesen Kasten nicht löschen (ist für die Funktion der Folie wichtig)</a:t>
            </a:r>
          </a:p>
        </p:txBody>
      </p:sp>
      <p:sp>
        <p:nvSpPr>
          <p:cNvPr id="9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21488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226" y="334802"/>
            <a:ext cx="10942574" cy="376263"/>
          </a:xfrm>
        </p:spPr>
        <p:txBody>
          <a:bodyPr wrap="square">
            <a:spAutoFit/>
          </a:bodyPr>
          <a:lstStyle>
            <a:lvl1pPr marL="0" indent="0" defTabSz="503933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226" y="1773240"/>
            <a:ext cx="10942574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30746" y="4077093"/>
            <a:ext cx="4609499" cy="187166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/>
              <a:t>Bild bzw. Tabelle: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641468" y="1270445"/>
            <a:ext cx="1090325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281D6-C1B6-4B81-8A62-2C4A070B0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90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7E072-40BA-4FB2-B8E2-3218FD72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C7EF04-CB4F-464D-B92B-63963E4D5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241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10AFB7-736C-4643-BAF5-9B30B70B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7F2FA-1075-4BDC-89A6-4F3EA92F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BA495E-1F70-43AF-A965-E2E137B6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1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FCB0D-60FE-46E1-A2B4-B938A6E31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4D609F-979B-4CB4-894E-AE7332BB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40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A48025-25A3-46D9-8F1D-84366664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DE777A-127B-4DF3-9F7E-0E3E1B9F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190A52-D561-4117-BFFD-52A59642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93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01B8D-14A8-48A9-B9DA-B4331B47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4013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68F86-0907-4300-87BF-5A4625F5F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401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98D0F-1C0F-4258-9501-D5E7A4BA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66F4AC-7590-4705-8BEC-7D9455FC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083D0-38BA-4F34-89F5-708B7FE3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56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84821-32E0-45CC-9CF6-50250B00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6B2961-FCAE-4CE7-B887-9F8D3A3E4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B15BDA-CBAD-42D3-A608-4942E4DE3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D15D33-1B14-4228-AF40-63FCDCBE9C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952305-3D56-4377-B967-1AEC2AEB9A24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AA3545-D8CF-4C40-9CF7-A48F73C6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3213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E47D1B-8F90-450D-9A5D-738052E3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ED348-493C-4573-B0EC-D1E3317FFB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83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25930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>
                <a:solidFill>
                  <a:schemeClr val="bg2"/>
                </a:solidFill>
              </a:rPr>
              <a:t>© Fraunhofer IAO, IAT Universität Stuttgart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6993540"/>
            <a:ext cx="5832150" cy="324000"/>
            <a:chOff x="0" y="7101510"/>
            <a:chExt cx="5832150" cy="324000"/>
          </a:xfrm>
        </p:grpSpPr>
        <p:sp>
          <p:nvSpPr>
            <p:cNvPr id="19" name="Rechteck 18"/>
            <p:cNvSpPr/>
            <p:nvPr userDrawn="1"/>
          </p:nvSpPr>
          <p:spPr>
            <a:xfrm>
              <a:off x="0" y="7101510"/>
              <a:ext cx="180000" cy="32400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23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156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125</a:t>
              </a:r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942025" y="7101510"/>
              <a:ext cx="180000" cy="324000"/>
            </a:xfrm>
            <a:prstGeom prst="rect">
              <a:avLst/>
            </a:prstGeom>
            <a:solidFill>
              <a:srgbClr val="F29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242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148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1" name="Rechteck 20"/>
            <p:cNvSpPr/>
            <p:nvPr userDrawn="1"/>
          </p:nvSpPr>
          <p:spPr>
            <a:xfrm>
              <a:off x="1884050" y="7101510"/>
              <a:ext cx="180000" cy="324000"/>
            </a:xfrm>
            <a:prstGeom prst="rect">
              <a:avLst/>
            </a:prstGeom>
            <a:solidFill>
              <a:srgbClr val="1F82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31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130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192</a:t>
              </a:r>
            </a:p>
          </p:txBody>
        </p:sp>
        <p:sp>
          <p:nvSpPr>
            <p:cNvPr id="22" name="Rechteck 21"/>
            <p:cNvSpPr/>
            <p:nvPr userDrawn="1"/>
          </p:nvSpPr>
          <p:spPr>
            <a:xfrm>
              <a:off x="2826075" y="7101510"/>
              <a:ext cx="180000" cy="324000"/>
            </a:xfrm>
            <a:prstGeom prst="rect">
              <a:avLst/>
            </a:prstGeom>
            <a:solidFill>
              <a:srgbClr val="E2001A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226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0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26</a:t>
              </a:r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3768100" y="7101510"/>
              <a:ext cx="180000" cy="324000"/>
            </a:xfrm>
            <a:prstGeom prst="rect">
              <a:avLst/>
            </a:prstGeom>
            <a:solidFill>
              <a:srgbClr val="B1C8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177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200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4" name="Rechteck 23"/>
            <p:cNvSpPr/>
            <p:nvPr userDrawn="1"/>
          </p:nvSpPr>
          <p:spPr>
            <a:xfrm>
              <a:off x="4710125" y="7101510"/>
              <a:ext cx="180000" cy="324000"/>
            </a:xfrm>
            <a:prstGeom prst="rect">
              <a:avLst/>
            </a:prstGeom>
            <a:solidFill>
              <a:srgbClr val="FEEFD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254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239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214</a:t>
              </a:r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5652150" y="7101510"/>
              <a:ext cx="180000" cy="324000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R 225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G 227</a:t>
              </a:r>
            </a:p>
            <a:p>
              <a:pPr algn="l">
                <a:lnSpc>
                  <a:spcPts val="600"/>
                </a:lnSpc>
              </a:pPr>
              <a:r>
                <a:rPr lang="de-DE" sz="900">
                  <a:solidFill>
                    <a:schemeClr val="tx1"/>
                  </a:solidFill>
                </a:rPr>
                <a:t>B 227</a:t>
              </a:r>
            </a:p>
          </p:txBody>
        </p:sp>
      </p:grpSp>
      <p:pic>
        <p:nvPicPr>
          <p:cNvPr id="15" name="Grafik 14" descr="Logo_ausgetauscht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351" y="6300000"/>
            <a:ext cx="1417637" cy="388369"/>
          </a:xfrm>
          <a:prstGeom prst="rect">
            <a:avLst/>
          </a:prstGeom>
        </p:spPr>
      </p:pic>
      <p:sp>
        <p:nvSpPr>
          <p:cNvPr id="17" name="Text Box 19"/>
          <p:cNvSpPr txBox="1">
            <a:spLocks noChangeArrowheads="1"/>
          </p:cNvSpPr>
          <p:nvPr userDrawn="1"/>
        </p:nvSpPr>
        <p:spPr bwMode="auto">
          <a:xfrm>
            <a:off x="477838" y="6320348"/>
            <a:ext cx="231616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Frutiger LT Com 55 Roman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utiger LT Com 55 Roman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utiger LT Com 55 Roman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utiger LT Com 55 Roman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utiger LT Com 55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>
                <a:solidFill>
                  <a:schemeClr val="bg2"/>
                </a:solidFill>
              </a:rPr>
              <a:t>Seite</a:t>
            </a:r>
            <a:fld id="{A06316EC-39FF-4C97-AA6E-29B761CE3E45}" type="slidenum">
              <a:rPr lang="de-DE" sz="800" smtClean="0">
                <a:solidFill>
                  <a:schemeClr val="bg2"/>
                </a:solidFill>
              </a:rPr>
              <a:t>‹Nr.›</a:t>
            </a:fld>
            <a:endParaRPr lang="de-DE" sz="800">
              <a:solidFill>
                <a:schemeClr val="bg2"/>
              </a:solidFill>
            </a:endParaRPr>
          </a:p>
        </p:txBody>
      </p:sp>
      <p:sp>
        <p:nvSpPr>
          <p:cNvPr id="26" name="Rechteck 25"/>
          <p:cNvSpPr/>
          <p:nvPr userDrawn="1"/>
        </p:nvSpPr>
        <p:spPr>
          <a:xfrm>
            <a:off x="8184547" y="6237312"/>
            <a:ext cx="1867148" cy="47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sz="1000"/>
              <a:t>Projekt HEFE</a:t>
            </a:r>
            <a:br>
              <a:rPr lang="de-DE" sz="1000"/>
            </a:br>
            <a:r>
              <a:rPr lang="de-DE" sz="600"/>
              <a:t>Heterogene Forschungsdaten im Stadtkontext: Governance für Analyse-, Planungs- und Echtzeitdaten</a:t>
            </a:r>
            <a:endParaRPr lang="en-US" sz="600"/>
          </a:p>
        </p:txBody>
      </p:sp>
      <p:sp>
        <p:nvSpPr>
          <p:cNvPr id="28" name="Textfeld 27"/>
          <p:cNvSpPr txBox="1"/>
          <p:nvPr userDrawn="1"/>
        </p:nvSpPr>
        <p:spPr>
          <a:xfrm>
            <a:off x="6512378" y="6287959"/>
            <a:ext cx="564389" cy="116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" cap="all" baseline="-2000" err="1"/>
              <a:t>Projektträgerschaft</a:t>
            </a:r>
            <a:endParaRPr lang="en-US" sz="550" cap="all" baseline="-2000"/>
          </a:p>
        </p:txBody>
      </p:sp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88822" y="6383462"/>
            <a:ext cx="946401" cy="241635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17" y="6273890"/>
            <a:ext cx="811880" cy="57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9" r:id="rId3"/>
    <p:sldLayoutId id="2147483674" r:id="rId4"/>
    <p:sldLayoutId id="2147483685" r:id="rId5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3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>
            <a:extLst>
              <a:ext uri="{FF2B5EF4-FFF2-40B4-BE49-F238E27FC236}">
                <a16:creationId xmlns:a16="http://schemas.microsoft.com/office/drawing/2014/main" id="{78FF4AA1-B91E-4B2E-A14B-C0DF3933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728" y="3746054"/>
            <a:ext cx="9142413" cy="1655762"/>
          </a:xfrm>
        </p:spPr>
        <p:txBody>
          <a:bodyPr/>
          <a:lstStyle/>
          <a:p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1ED55A7-C464-9AA9-7329-53C07F1AA291}"/>
              </a:ext>
            </a:extLst>
          </p:cNvPr>
          <p:cNvGrpSpPr/>
          <p:nvPr/>
        </p:nvGrpSpPr>
        <p:grpSpPr>
          <a:xfrm>
            <a:off x="145004" y="692697"/>
            <a:ext cx="11645521" cy="5811072"/>
            <a:chOff x="-366206" y="463970"/>
            <a:chExt cx="12392503" cy="6183814"/>
          </a:xfrm>
        </p:grpSpPr>
        <p:sp>
          <p:nvSpPr>
            <p:cNvPr id="7" name="Flussdiagramm: Verbinder 6">
              <a:extLst>
                <a:ext uri="{FF2B5EF4-FFF2-40B4-BE49-F238E27FC236}">
                  <a16:creationId xmlns:a16="http://schemas.microsoft.com/office/drawing/2014/main" id="{702C0242-E084-4B4C-A572-F8F5A59DFA33}"/>
                </a:ext>
              </a:extLst>
            </p:cNvPr>
            <p:cNvSpPr/>
            <p:nvPr/>
          </p:nvSpPr>
          <p:spPr bwMode="auto">
            <a:xfrm>
              <a:off x="3575670" y="1524211"/>
              <a:ext cx="4968552" cy="4788519"/>
            </a:xfrm>
            <a:prstGeom prst="flowChartConnector">
              <a:avLst/>
            </a:prstGeom>
            <a:solidFill>
              <a:schemeClr val="bg1"/>
            </a:solidFill>
            <a:ln w="9525">
              <a:noFill/>
              <a:round/>
              <a:headEnd type="arrow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Kreis 2">
              <a:extLst>
                <a:ext uri="{FF2B5EF4-FFF2-40B4-BE49-F238E27FC236}">
                  <a16:creationId xmlns:a16="http://schemas.microsoft.com/office/drawing/2014/main" id="{1257C5E8-9BFC-4F8B-BD6E-467B290E0C24}"/>
                </a:ext>
              </a:extLst>
            </p:cNvPr>
            <p:cNvSpPr/>
            <p:nvPr/>
          </p:nvSpPr>
          <p:spPr bwMode="auto">
            <a:xfrm rot="16200000">
              <a:off x="3384920" y="1221307"/>
              <a:ext cx="5326351" cy="5526604"/>
            </a:xfrm>
            <a:prstGeom prst="pie">
              <a:avLst>
                <a:gd name="adj1" fmla="val 5328533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 type="arrow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9" name="Inhaltsplatzhalter 5">
              <a:extLst>
                <a:ext uri="{FF2B5EF4-FFF2-40B4-BE49-F238E27FC236}">
                  <a16:creationId xmlns:a16="http://schemas.microsoft.com/office/drawing/2014/main" id="{22BA0178-5BD5-4525-8441-CC3E6E15621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62435820"/>
                </p:ext>
              </p:extLst>
            </p:nvPr>
          </p:nvGraphicFramePr>
          <p:xfrm>
            <a:off x="334566" y="1628800"/>
            <a:ext cx="11233150" cy="45366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Pfeil: nach unten 16">
              <a:extLst>
                <a:ext uri="{FF2B5EF4-FFF2-40B4-BE49-F238E27FC236}">
                  <a16:creationId xmlns:a16="http://schemas.microsoft.com/office/drawing/2014/main" id="{9D69F5FD-9D20-452A-843B-23577D13C918}"/>
                </a:ext>
              </a:extLst>
            </p:cNvPr>
            <p:cNvSpPr/>
            <p:nvPr/>
          </p:nvSpPr>
          <p:spPr>
            <a:xfrm rot="20227705">
              <a:off x="5085853" y="131141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Pfeil: nach unten 4">
              <a:extLst>
                <a:ext uri="{FF2B5EF4-FFF2-40B4-BE49-F238E27FC236}">
                  <a16:creationId xmlns:a16="http://schemas.microsoft.com/office/drawing/2014/main" id="{3E75CB6D-9961-4C36-AD1B-5791056F28FC}"/>
                </a:ext>
              </a:extLst>
            </p:cNvPr>
            <p:cNvSpPr txBox="1"/>
            <p:nvPr/>
          </p:nvSpPr>
          <p:spPr>
            <a:xfrm rot="20227705">
              <a:off x="5122219" y="131341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4" name="Pfeil: nach unten 13">
              <a:extLst>
                <a:ext uri="{FF2B5EF4-FFF2-40B4-BE49-F238E27FC236}">
                  <a16:creationId xmlns:a16="http://schemas.microsoft.com/office/drawing/2014/main" id="{EB5633B5-8457-4E58-B6D7-BB45BEA4E825}"/>
                </a:ext>
              </a:extLst>
            </p:cNvPr>
            <p:cNvSpPr/>
            <p:nvPr/>
          </p:nvSpPr>
          <p:spPr>
            <a:xfrm rot="20227705">
              <a:off x="4956440" y="93940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Pfeil: nach unten 4">
              <a:extLst>
                <a:ext uri="{FF2B5EF4-FFF2-40B4-BE49-F238E27FC236}">
                  <a16:creationId xmlns:a16="http://schemas.microsoft.com/office/drawing/2014/main" id="{E5337340-D1CD-4070-B6FB-C6BD0225D124}"/>
                </a:ext>
              </a:extLst>
            </p:cNvPr>
            <p:cNvSpPr txBox="1"/>
            <p:nvPr/>
          </p:nvSpPr>
          <p:spPr>
            <a:xfrm rot="20227705">
              <a:off x="4992806" y="94140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7" name="Pfeil: nach unten 10">
              <a:extLst>
                <a:ext uri="{FF2B5EF4-FFF2-40B4-BE49-F238E27FC236}">
                  <a16:creationId xmlns:a16="http://schemas.microsoft.com/office/drawing/2014/main" id="{60D7F199-05CF-44FF-9224-518393456015}"/>
                </a:ext>
              </a:extLst>
            </p:cNvPr>
            <p:cNvSpPr/>
            <p:nvPr/>
          </p:nvSpPr>
          <p:spPr>
            <a:xfrm rot="20227705">
              <a:off x="4831674" y="60461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Pfeil: nach unten 4">
              <a:extLst>
                <a:ext uri="{FF2B5EF4-FFF2-40B4-BE49-F238E27FC236}">
                  <a16:creationId xmlns:a16="http://schemas.microsoft.com/office/drawing/2014/main" id="{CD767EB7-5583-42D6-990F-62974428D827}"/>
                </a:ext>
              </a:extLst>
            </p:cNvPr>
            <p:cNvSpPr txBox="1"/>
            <p:nvPr/>
          </p:nvSpPr>
          <p:spPr>
            <a:xfrm rot="20227705">
              <a:off x="4868040" y="60661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6379502-87B0-42A2-9E29-2F24B85567E1}"/>
                </a:ext>
              </a:extLst>
            </p:cNvPr>
            <p:cNvSpPr txBox="1"/>
            <p:nvPr/>
          </p:nvSpPr>
          <p:spPr>
            <a:xfrm>
              <a:off x="-366206" y="580158"/>
              <a:ext cx="4400564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noProof="0">
                  <a:solidFill>
                    <a:schemeClr val="tx1"/>
                  </a:solidFill>
                </a:rPr>
                <a:t>Bewusstseinsbildung für Daten als Querschnittsthema für die Stadtentwicklung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CD2DA3DF-3967-4BB0-A55C-1745FEEC5503}"/>
                </a:ext>
              </a:extLst>
            </p:cNvPr>
            <p:cNvSpPr txBox="1"/>
            <p:nvPr/>
          </p:nvSpPr>
          <p:spPr>
            <a:xfrm>
              <a:off x="2283203" y="937505"/>
              <a:ext cx="2606804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r"/>
              <a:r>
                <a:rPr lang="en-GB" sz="1000" noProof="0">
                  <a:solidFill>
                    <a:schemeClr val="tx1"/>
                  </a:solidFill>
                </a:rPr>
                <a:t>Organisation und persönliche Entwicklung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324EE08-C25F-49E5-A121-2AD08729A5BB}"/>
                </a:ext>
              </a:extLst>
            </p:cNvPr>
            <p:cNvSpPr txBox="1"/>
            <p:nvPr/>
          </p:nvSpPr>
          <p:spPr>
            <a:xfrm>
              <a:off x="804890" y="1271453"/>
              <a:ext cx="2749471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err="1"/>
                <a:t>Ganzheitliche Anforderungen an die städtische Datenarchitektur</a:t>
              </a:r>
              <a:endParaRPr lang="de-DE" sz="1000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47C4B84F-3543-4ED2-94B6-6A9AA3C8B03F}"/>
                </a:ext>
              </a:extLst>
            </p:cNvPr>
            <p:cNvSpPr txBox="1"/>
            <p:nvPr/>
          </p:nvSpPr>
          <p:spPr>
            <a:xfrm>
              <a:off x="9097290" y="3992631"/>
              <a:ext cx="2929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chemeClr val="bg1">
                      <a:lumMod val="50000"/>
                    </a:schemeClr>
                  </a:solidFill>
                </a:rPr>
                <a:t>III: Fallspezifische Schritte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342DE6A-5CB2-477C-B101-CC6429C0BCCD}"/>
                </a:ext>
              </a:extLst>
            </p:cNvPr>
            <p:cNvSpPr txBox="1"/>
            <p:nvPr/>
          </p:nvSpPr>
          <p:spPr>
            <a:xfrm>
              <a:off x="8119759" y="1739010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II. Stadtweite </a:t>
              </a:r>
              <a:r>
                <a:rPr lang="de-DE" err="1"/>
                <a:t>Schritte</a:t>
              </a:r>
              <a:endParaRPr lang="de-DE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DAB8318-9515-451D-8217-0401F9136659}"/>
                </a:ext>
              </a:extLst>
            </p:cNvPr>
            <p:cNvSpPr txBox="1"/>
            <p:nvPr/>
          </p:nvSpPr>
          <p:spPr>
            <a:xfrm>
              <a:off x="6600006" y="463970"/>
              <a:ext cx="3360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I. Persönliche </a:t>
              </a:r>
              <a:r>
                <a:rPr lang="de-DE" err="1"/>
                <a:t>Schritte/Projektteamschritte</a:t>
              </a:r>
              <a:endParaRPr lang="de-DE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69E2FC50-9E16-9110-FFB8-2F583ABDB6C8}"/>
              </a:ext>
            </a:extLst>
          </p:cNvPr>
          <p:cNvGrpSpPr/>
          <p:nvPr/>
        </p:nvGrpSpPr>
        <p:grpSpPr>
          <a:xfrm>
            <a:off x="13769968" y="3902822"/>
            <a:ext cx="362012" cy="504056"/>
            <a:chOff x="11019570" y="2434033"/>
            <a:chExt cx="362012" cy="504056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FE2D5695-D542-C316-11F3-171598D9F56A}"/>
                </a:ext>
              </a:extLst>
            </p:cNvPr>
            <p:cNvSpPr/>
            <p:nvPr/>
          </p:nvSpPr>
          <p:spPr>
            <a:xfrm>
              <a:off x="11019570" y="2434033"/>
              <a:ext cx="360080" cy="504056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360040"/>
                <a:gd name="connsiteY0" fmla="*/ 1918 h 505974"/>
                <a:gd name="connsiteX1" fmla="*/ 151193 w 360040"/>
                <a:gd name="connsiteY1" fmla="*/ 0 h 505974"/>
                <a:gd name="connsiteX2" fmla="*/ 360040 w 360040"/>
                <a:gd name="connsiteY2" fmla="*/ 1918 h 505974"/>
                <a:gd name="connsiteX3" fmla="*/ 360040 w 360040"/>
                <a:gd name="connsiteY3" fmla="*/ 505974 h 505974"/>
                <a:gd name="connsiteX4" fmla="*/ 0 w 360040"/>
                <a:gd name="connsiteY4" fmla="*/ 505974 h 505974"/>
                <a:gd name="connsiteX5" fmla="*/ 0 w 360040"/>
                <a:gd name="connsiteY5" fmla="*/ 1918 h 505974"/>
                <a:gd name="connsiteX0" fmla="*/ 0 w 360939"/>
                <a:gd name="connsiteY0" fmla="*/ 1918 h 505974"/>
                <a:gd name="connsiteX1" fmla="*/ 151193 w 360939"/>
                <a:gd name="connsiteY1" fmla="*/ 0 h 505974"/>
                <a:gd name="connsiteX2" fmla="*/ 360040 w 360939"/>
                <a:gd name="connsiteY2" fmla="*/ 1918 h 505974"/>
                <a:gd name="connsiteX3" fmla="*/ 360939 w 360939"/>
                <a:gd name="connsiteY3" fmla="*/ 84842 h 505974"/>
                <a:gd name="connsiteX4" fmla="*/ 360040 w 360939"/>
                <a:gd name="connsiteY4" fmla="*/ 505974 h 505974"/>
                <a:gd name="connsiteX5" fmla="*/ 0 w 360939"/>
                <a:gd name="connsiteY5" fmla="*/ 505974 h 505974"/>
                <a:gd name="connsiteX6" fmla="*/ 0 w 360939"/>
                <a:gd name="connsiteY6" fmla="*/ 1918 h 505974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080"/>
                <a:gd name="connsiteY0" fmla="*/ 0 h 504056"/>
                <a:gd name="connsiteX1" fmla="*/ 285525 w 360080"/>
                <a:gd name="connsiteY1" fmla="*/ 439 h 504056"/>
                <a:gd name="connsiteX2" fmla="*/ 303479 w 360080"/>
                <a:gd name="connsiteY2" fmla="*/ 67762 h 504056"/>
                <a:gd name="connsiteX3" fmla="*/ 359173 w 360080"/>
                <a:gd name="connsiteY3" fmla="*/ 84689 h 504056"/>
                <a:gd name="connsiteX4" fmla="*/ 360040 w 360080"/>
                <a:gd name="connsiteY4" fmla="*/ 504056 h 504056"/>
                <a:gd name="connsiteX5" fmla="*/ 0 w 360080"/>
                <a:gd name="connsiteY5" fmla="*/ 504056 h 504056"/>
                <a:gd name="connsiteX6" fmla="*/ 0 w 360080"/>
                <a:gd name="connsiteY6" fmla="*/ 0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80" h="504056">
                  <a:moveTo>
                    <a:pt x="0" y="0"/>
                  </a:moveTo>
                  <a:lnTo>
                    <a:pt x="285525" y="439"/>
                  </a:lnTo>
                  <a:cubicBezTo>
                    <a:pt x="312720" y="5007"/>
                    <a:pt x="299851" y="27844"/>
                    <a:pt x="303479" y="67762"/>
                  </a:cubicBezTo>
                  <a:cubicBezTo>
                    <a:pt x="340296" y="68905"/>
                    <a:pt x="358873" y="57048"/>
                    <a:pt x="359173" y="84689"/>
                  </a:cubicBezTo>
                  <a:cubicBezTo>
                    <a:pt x="358873" y="225066"/>
                    <a:pt x="360340" y="363679"/>
                    <a:pt x="360040" y="504056"/>
                  </a:cubicBezTo>
                  <a:lnTo>
                    <a:pt x="0" y="504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C7386F33-C78B-A733-A7A5-FDF406CA1850}"/>
                </a:ext>
              </a:extLst>
            </p:cNvPr>
            <p:cNvCxnSpPr/>
            <p:nvPr/>
          </p:nvCxnSpPr>
          <p:spPr>
            <a:xfrm>
              <a:off x="11092557" y="2527274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A1670352-C83B-E636-D238-8E584A36EF87}"/>
                </a:ext>
              </a:extLst>
            </p:cNvPr>
            <p:cNvCxnSpPr/>
            <p:nvPr/>
          </p:nvCxnSpPr>
          <p:spPr>
            <a:xfrm>
              <a:off x="11094706" y="2599282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C078B0B0-3629-A448-8E44-2EF63013C60E}"/>
                </a:ext>
              </a:extLst>
            </p:cNvPr>
            <p:cNvSpPr/>
            <p:nvPr/>
          </p:nvSpPr>
          <p:spPr>
            <a:xfrm>
              <a:off x="11260902" y="2752380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D714D49D-480E-EB8F-E0A1-373C5DCD13DB}"/>
                </a:ext>
              </a:extLst>
            </p:cNvPr>
            <p:cNvSpPr/>
            <p:nvPr/>
          </p:nvSpPr>
          <p:spPr>
            <a:xfrm>
              <a:off x="11260903" y="2663202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E36C859D-C49E-0CDB-A558-55585343FBED}"/>
                </a:ext>
              </a:extLst>
            </p:cNvPr>
            <p:cNvSpPr/>
            <p:nvPr/>
          </p:nvSpPr>
          <p:spPr>
            <a:xfrm>
              <a:off x="11260901" y="2830076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21AAE7C5-8858-3A2E-E0C3-5A70F4636D83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686061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1128F337-16B8-ADFD-C27C-F1B091D4CFE9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776155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CBCCA1A1-B749-F04B-9C33-FE2B5E1E674A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851494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Gleichschenkliges Dreieck 37">
              <a:extLst>
                <a:ext uri="{FF2B5EF4-FFF2-40B4-BE49-F238E27FC236}">
                  <a16:creationId xmlns:a16="http://schemas.microsoft.com/office/drawing/2014/main" id="{8095F821-15EA-0D78-2243-87FFA0E6D2D8}"/>
                </a:ext>
              </a:extLst>
            </p:cNvPr>
            <p:cNvSpPr/>
            <p:nvPr/>
          </p:nvSpPr>
          <p:spPr>
            <a:xfrm>
              <a:off x="11325315" y="2443647"/>
              <a:ext cx="56267" cy="56267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C6281932-1B39-CED4-5005-739B2B77761B}"/>
              </a:ext>
            </a:extLst>
          </p:cNvPr>
          <p:cNvSpPr txBox="1"/>
          <p:nvPr/>
        </p:nvSpPr>
        <p:spPr>
          <a:xfrm>
            <a:off x="145004" y="2814089"/>
            <a:ext cx="2071336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7F7F7F"/>
                </a:solidFill>
              </a:rPr>
              <a:t>Vorgehensmodell</a:t>
            </a:r>
            <a:br>
              <a:rPr lang="de-DE" dirty="0">
                <a:solidFill>
                  <a:srgbClr val="7F7F7F"/>
                </a:solidFill>
              </a:rPr>
            </a:br>
            <a:r>
              <a:rPr lang="de-DE" dirty="0">
                <a:solidFill>
                  <a:srgbClr val="7F7F7F"/>
                </a:solidFill>
              </a:rPr>
              <a:t>für</a:t>
            </a:r>
          </a:p>
          <a:p>
            <a:r>
              <a:rPr lang="de-DE" dirty="0">
                <a:solidFill>
                  <a:srgbClr val="7F7F7F"/>
                </a:solidFill>
              </a:rPr>
              <a:t>kommunale</a:t>
            </a:r>
          </a:p>
          <a:p>
            <a:r>
              <a:rPr lang="de-DE" dirty="0">
                <a:solidFill>
                  <a:srgbClr val="7F7F7F"/>
                </a:solidFill>
              </a:rPr>
              <a:t>Datenexzellenz</a:t>
            </a:r>
          </a:p>
        </p:txBody>
      </p:sp>
    </p:spTree>
    <p:extLst>
      <p:ext uri="{BB962C8B-B14F-4D97-AF65-F5344CB8AC3E}">
        <p14:creationId xmlns:p14="http://schemas.microsoft.com/office/powerpoint/2010/main" val="155322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>
            <a:extLst>
              <a:ext uri="{FF2B5EF4-FFF2-40B4-BE49-F238E27FC236}">
                <a16:creationId xmlns:a16="http://schemas.microsoft.com/office/drawing/2014/main" id="{78FF4AA1-B91E-4B2E-A14B-C0DF3933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728" y="3746054"/>
            <a:ext cx="9142413" cy="1655762"/>
          </a:xfrm>
        </p:spPr>
        <p:txBody>
          <a:bodyPr/>
          <a:lstStyle/>
          <a:p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1ED55A7-C464-9AA9-7329-53C07F1AA291}"/>
              </a:ext>
            </a:extLst>
          </p:cNvPr>
          <p:cNvGrpSpPr/>
          <p:nvPr/>
        </p:nvGrpSpPr>
        <p:grpSpPr>
          <a:xfrm>
            <a:off x="145004" y="692697"/>
            <a:ext cx="11645521" cy="5811072"/>
            <a:chOff x="-366206" y="463970"/>
            <a:chExt cx="12392503" cy="6183814"/>
          </a:xfrm>
        </p:grpSpPr>
        <p:sp>
          <p:nvSpPr>
            <p:cNvPr id="7" name="Flussdiagramm: Verbinder 6">
              <a:extLst>
                <a:ext uri="{FF2B5EF4-FFF2-40B4-BE49-F238E27FC236}">
                  <a16:creationId xmlns:a16="http://schemas.microsoft.com/office/drawing/2014/main" id="{702C0242-E084-4B4C-A572-F8F5A59DFA33}"/>
                </a:ext>
              </a:extLst>
            </p:cNvPr>
            <p:cNvSpPr/>
            <p:nvPr/>
          </p:nvSpPr>
          <p:spPr bwMode="auto">
            <a:xfrm>
              <a:off x="3575670" y="1524211"/>
              <a:ext cx="4968552" cy="4788519"/>
            </a:xfrm>
            <a:prstGeom prst="flowChartConnector">
              <a:avLst/>
            </a:prstGeom>
            <a:solidFill>
              <a:schemeClr val="bg1"/>
            </a:solidFill>
            <a:ln w="9525">
              <a:noFill/>
              <a:round/>
              <a:headEnd type="arrow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Kreis 2">
              <a:extLst>
                <a:ext uri="{FF2B5EF4-FFF2-40B4-BE49-F238E27FC236}">
                  <a16:creationId xmlns:a16="http://schemas.microsoft.com/office/drawing/2014/main" id="{1257C5E8-9BFC-4F8B-BD6E-467B290E0C24}"/>
                </a:ext>
              </a:extLst>
            </p:cNvPr>
            <p:cNvSpPr/>
            <p:nvPr/>
          </p:nvSpPr>
          <p:spPr bwMode="auto">
            <a:xfrm rot="16200000">
              <a:off x="3384920" y="1221307"/>
              <a:ext cx="5326351" cy="5526604"/>
            </a:xfrm>
            <a:prstGeom prst="pie">
              <a:avLst>
                <a:gd name="adj1" fmla="val 5328533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 type="arrow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9" name="Inhaltsplatzhalter 5">
              <a:extLst>
                <a:ext uri="{FF2B5EF4-FFF2-40B4-BE49-F238E27FC236}">
                  <a16:creationId xmlns:a16="http://schemas.microsoft.com/office/drawing/2014/main" id="{22BA0178-5BD5-4525-8441-CC3E6E15621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34566" y="1628800"/>
            <a:ext cx="11233150" cy="45366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Pfeil: nach unten 16">
              <a:extLst>
                <a:ext uri="{FF2B5EF4-FFF2-40B4-BE49-F238E27FC236}">
                  <a16:creationId xmlns:a16="http://schemas.microsoft.com/office/drawing/2014/main" id="{9D69F5FD-9D20-452A-843B-23577D13C918}"/>
                </a:ext>
              </a:extLst>
            </p:cNvPr>
            <p:cNvSpPr/>
            <p:nvPr/>
          </p:nvSpPr>
          <p:spPr>
            <a:xfrm rot="20227705">
              <a:off x="5085853" y="131141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Pfeil: nach unten 4">
              <a:extLst>
                <a:ext uri="{FF2B5EF4-FFF2-40B4-BE49-F238E27FC236}">
                  <a16:creationId xmlns:a16="http://schemas.microsoft.com/office/drawing/2014/main" id="{3E75CB6D-9961-4C36-AD1B-5791056F28FC}"/>
                </a:ext>
              </a:extLst>
            </p:cNvPr>
            <p:cNvSpPr txBox="1"/>
            <p:nvPr/>
          </p:nvSpPr>
          <p:spPr>
            <a:xfrm rot="20227705">
              <a:off x="5122219" y="131341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4" name="Pfeil: nach unten 13">
              <a:extLst>
                <a:ext uri="{FF2B5EF4-FFF2-40B4-BE49-F238E27FC236}">
                  <a16:creationId xmlns:a16="http://schemas.microsoft.com/office/drawing/2014/main" id="{EB5633B5-8457-4E58-B6D7-BB45BEA4E825}"/>
                </a:ext>
              </a:extLst>
            </p:cNvPr>
            <p:cNvSpPr/>
            <p:nvPr/>
          </p:nvSpPr>
          <p:spPr>
            <a:xfrm rot="20227705">
              <a:off x="4956440" y="93940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Pfeil: nach unten 4">
              <a:extLst>
                <a:ext uri="{FF2B5EF4-FFF2-40B4-BE49-F238E27FC236}">
                  <a16:creationId xmlns:a16="http://schemas.microsoft.com/office/drawing/2014/main" id="{E5337340-D1CD-4070-B6FB-C6BD0225D124}"/>
                </a:ext>
              </a:extLst>
            </p:cNvPr>
            <p:cNvSpPr txBox="1"/>
            <p:nvPr/>
          </p:nvSpPr>
          <p:spPr>
            <a:xfrm rot="20227705">
              <a:off x="4992806" y="94140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7" name="Pfeil: nach unten 10">
              <a:extLst>
                <a:ext uri="{FF2B5EF4-FFF2-40B4-BE49-F238E27FC236}">
                  <a16:creationId xmlns:a16="http://schemas.microsoft.com/office/drawing/2014/main" id="{60D7F199-05CF-44FF-9224-518393456015}"/>
                </a:ext>
              </a:extLst>
            </p:cNvPr>
            <p:cNvSpPr/>
            <p:nvPr/>
          </p:nvSpPr>
          <p:spPr>
            <a:xfrm rot="20227705">
              <a:off x="4831674" y="604613"/>
              <a:ext cx="205571" cy="2055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Pfeil: nach unten 4">
              <a:extLst>
                <a:ext uri="{FF2B5EF4-FFF2-40B4-BE49-F238E27FC236}">
                  <a16:creationId xmlns:a16="http://schemas.microsoft.com/office/drawing/2014/main" id="{CD767EB7-5583-42D6-990F-62974428D827}"/>
                </a:ext>
              </a:extLst>
            </p:cNvPr>
            <p:cNvSpPr txBox="1"/>
            <p:nvPr/>
          </p:nvSpPr>
          <p:spPr>
            <a:xfrm rot="20227705">
              <a:off x="4868040" y="606613"/>
              <a:ext cx="113063" cy="15469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000" kern="1200">
                <a:latin typeface="+mj-lt"/>
              </a:endParaRP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6379502-87B0-42A2-9E29-2F24B85567E1}"/>
                </a:ext>
              </a:extLst>
            </p:cNvPr>
            <p:cNvSpPr txBox="1"/>
            <p:nvPr/>
          </p:nvSpPr>
          <p:spPr>
            <a:xfrm>
              <a:off x="-366206" y="580158"/>
              <a:ext cx="4400564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noProof="0">
                  <a:solidFill>
                    <a:schemeClr val="tx1"/>
                  </a:solidFill>
                </a:rPr>
                <a:t>Bewusstseinsbildung für Daten als Querschnittsthema für die Stadtentwicklung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CD2DA3DF-3967-4BB0-A55C-1745FEEC5503}"/>
                </a:ext>
              </a:extLst>
            </p:cNvPr>
            <p:cNvSpPr txBox="1"/>
            <p:nvPr/>
          </p:nvSpPr>
          <p:spPr>
            <a:xfrm>
              <a:off x="2283203" y="937505"/>
              <a:ext cx="2606804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r"/>
              <a:r>
                <a:rPr lang="en-GB" sz="1000" noProof="0">
                  <a:solidFill>
                    <a:schemeClr val="tx1"/>
                  </a:solidFill>
                </a:rPr>
                <a:t>Organisation und persönliche Entwicklung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324EE08-C25F-49E5-A121-2AD08729A5BB}"/>
                </a:ext>
              </a:extLst>
            </p:cNvPr>
            <p:cNvSpPr txBox="1"/>
            <p:nvPr/>
          </p:nvSpPr>
          <p:spPr>
            <a:xfrm>
              <a:off x="804890" y="1271453"/>
              <a:ext cx="2749471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err="1"/>
                <a:t>Ganzheitliche Anforderungen an die städtische Datenarchitektur</a:t>
              </a:r>
              <a:endParaRPr lang="de-DE" sz="1000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47C4B84F-3543-4ED2-94B6-6A9AA3C8B03F}"/>
                </a:ext>
              </a:extLst>
            </p:cNvPr>
            <p:cNvSpPr txBox="1"/>
            <p:nvPr/>
          </p:nvSpPr>
          <p:spPr>
            <a:xfrm>
              <a:off x="9097290" y="3992631"/>
              <a:ext cx="2929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>
                  <a:solidFill>
                    <a:schemeClr val="bg1">
                      <a:lumMod val="50000"/>
                    </a:schemeClr>
                  </a:solidFill>
                </a:rPr>
                <a:t>III: Fallspezifische Schritte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342DE6A-5CB2-477C-B101-CC6429C0BCCD}"/>
                </a:ext>
              </a:extLst>
            </p:cNvPr>
            <p:cNvSpPr txBox="1"/>
            <p:nvPr/>
          </p:nvSpPr>
          <p:spPr>
            <a:xfrm>
              <a:off x="8119759" y="1739010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II. Stadtweite </a:t>
              </a:r>
              <a:r>
                <a:rPr lang="de-DE" err="1"/>
                <a:t>Schritte</a:t>
              </a:r>
              <a:endParaRPr lang="de-DE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DAB8318-9515-451D-8217-0401F9136659}"/>
                </a:ext>
              </a:extLst>
            </p:cNvPr>
            <p:cNvSpPr txBox="1"/>
            <p:nvPr/>
          </p:nvSpPr>
          <p:spPr>
            <a:xfrm>
              <a:off x="6600006" y="463970"/>
              <a:ext cx="3360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/>
                <a:t>I. Persönliche </a:t>
              </a:r>
              <a:r>
                <a:rPr lang="de-DE" err="1"/>
                <a:t>Schritte/Projektteamschritte</a:t>
              </a:r>
              <a:endParaRPr lang="de-DE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69E2FC50-9E16-9110-FFB8-2F583ABDB6C8}"/>
              </a:ext>
            </a:extLst>
          </p:cNvPr>
          <p:cNvGrpSpPr/>
          <p:nvPr/>
        </p:nvGrpSpPr>
        <p:grpSpPr>
          <a:xfrm>
            <a:off x="13769968" y="3902822"/>
            <a:ext cx="362012" cy="504056"/>
            <a:chOff x="11019570" y="2434033"/>
            <a:chExt cx="362012" cy="504056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FE2D5695-D542-C316-11F3-171598D9F56A}"/>
                </a:ext>
              </a:extLst>
            </p:cNvPr>
            <p:cNvSpPr/>
            <p:nvPr/>
          </p:nvSpPr>
          <p:spPr>
            <a:xfrm>
              <a:off x="11019570" y="2434033"/>
              <a:ext cx="360080" cy="504056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360040"/>
                <a:gd name="connsiteY0" fmla="*/ 1918 h 505974"/>
                <a:gd name="connsiteX1" fmla="*/ 151193 w 360040"/>
                <a:gd name="connsiteY1" fmla="*/ 0 h 505974"/>
                <a:gd name="connsiteX2" fmla="*/ 360040 w 360040"/>
                <a:gd name="connsiteY2" fmla="*/ 1918 h 505974"/>
                <a:gd name="connsiteX3" fmla="*/ 360040 w 360040"/>
                <a:gd name="connsiteY3" fmla="*/ 505974 h 505974"/>
                <a:gd name="connsiteX4" fmla="*/ 0 w 360040"/>
                <a:gd name="connsiteY4" fmla="*/ 505974 h 505974"/>
                <a:gd name="connsiteX5" fmla="*/ 0 w 360040"/>
                <a:gd name="connsiteY5" fmla="*/ 1918 h 505974"/>
                <a:gd name="connsiteX0" fmla="*/ 0 w 360939"/>
                <a:gd name="connsiteY0" fmla="*/ 1918 h 505974"/>
                <a:gd name="connsiteX1" fmla="*/ 151193 w 360939"/>
                <a:gd name="connsiteY1" fmla="*/ 0 h 505974"/>
                <a:gd name="connsiteX2" fmla="*/ 360040 w 360939"/>
                <a:gd name="connsiteY2" fmla="*/ 1918 h 505974"/>
                <a:gd name="connsiteX3" fmla="*/ 360939 w 360939"/>
                <a:gd name="connsiteY3" fmla="*/ 84842 h 505974"/>
                <a:gd name="connsiteX4" fmla="*/ 360040 w 360939"/>
                <a:gd name="connsiteY4" fmla="*/ 505974 h 505974"/>
                <a:gd name="connsiteX5" fmla="*/ 0 w 360939"/>
                <a:gd name="connsiteY5" fmla="*/ 505974 h 505974"/>
                <a:gd name="connsiteX6" fmla="*/ 0 w 360939"/>
                <a:gd name="connsiteY6" fmla="*/ 1918 h 505974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080"/>
                <a:gd name="connsiteY0" fmla="*/ 0 h 504056"/>
                <a:gd name="connsiteX1" fmla="*/ 285525 w 360080"/>
                <a:gd name="connsiteY1" fmla="*/ 439 h 504056"/>
                <a:gd name="connsiteX2" fmla="*/ 303479 w 360080"/>
                <a:gd name="connsiteY2" fmla="*/ 67762 h 504056"/>
                <a:gd name="connsiteX3" fmla="*/ 359173 w 360080"/>
                <a:gd name="connsiteY3" fmla="*/ 84689 h 504056"/>
                <a:gd name="connsiteX4" fmla="*/ 360040 w 360080"/>
                <a:gd name="connsiteY4" fmla="*/ 504056 h 504056"/>
                <a:gd name="connsiteX5" fmla="*/ 0 w 360080"/>
                <a:gd name="connsiteY5" fmla="*/ 504056 h 504056"/>
                <a:gd name="connsiteX6" fmla="*/ 0 w 360080"/>
                <a:gd name="connsiteY6" fmla="*/ 0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80" h="504056">
                  <a:moveTo>
                    <a:pt x="0" y="0"/>
                  </a:moveTo>
                  <a:lnTo>
                    <a:pt x="285525" y="439"/>
                  </a:lnTo>
                  <a:cubicBezTo>
                    <a:pt x="312720" y="5007"/>
                    <a:pt x="299851" y="27844"/>
                    <a:pt x="303479" y="67762"/>
                  </a:cubicBezTo>
                  <a:cubicBezTo>
                    <a:pt x="340296" y="68905"/>
                    <a:pt x="358873" y="57048"/>
                    <a:pt x="359173" y="84689"/>
                  </a:cubicBezTo>
                  <a:cubicBezTo>
                    <a:pt x="358873" y="225066"/>
                    <a:pt x="360340" y="363679"/>
                    <a:pt x="360040" y="504056"/>
                  </a:cubicBezTo>
                  <a:lnTo>
                    <a:pt x="0" y="504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C7386F33-C78B-A733-A7A5-FDF406CA1850}"/>
                </a:ext>
              </a:extLst>
            </p:cNvPr>
            <p:cNvCxnSpPr/>
            <p:nvPr/>
          </p:nvCxnSpPr>
          <p:spPr>
            <a:xfrm>
              <a:off x="11092557" y="2527274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A1670352-C83B-E636-D238-8E584A36EF87}"/>
                </a:ext>
              </a:extLst>
            </p:cNvPr>
            <p:cNvCxnSpPr/>
            <p:nvPr/>
          </p:nvCxnSpPr>
          <p:spPr>
            <a:xfrm>
              <a:off x="11094706" y="2599282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C078B0B0-3629-A448-8E44-2EF63013C60E}"/>
                </a:ext>
              </a:extLst>
            </p:cNvPr>
            <p:cNvSpPr/>
            <p:nvPr/>
          </p:nvSpPr>
          <p:spPr>
            <a:xfrm>
              <a:off x="11260902" y="2752380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D714D49D-480E-EB8F-E0A1-373C5DCD13DB}"/>
                </a:ext>
              </a:extLst>
            </p:cNvPr>
            <p:cNvSpPr/>
            <p:nvPr/>
          </p:nvSpPr>
          <p:spPr>
            <a:xfrm>
              <a:off x="11260903" y="2663202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E36C859D-C49E-0CDB-A558-55585343FBED}"/>
                </a:ext>
              </a:extLst>
            </p:cNvPr>
            <p:cNvSpPr/>
            <p:nvPr/>
          </p:nvSpPr>
          <p:spPr>
            <a:xfrm>
              <a:off x="11260901" y="2830076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21AAE7C5-8858-3A2E-E0C3-5A70F4636D83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686061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1128F337-16B8-ADFD-C27C-F1B091D4CFE9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776155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CBCCA1A1-B749-F04B-9C33-FE2B5E1E674A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851494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Gleichschenkliges Dreieck 37">
              <a:extLst>
                <a:ext uri="{FF2B5EF4-FFF2-40B4-BE49-F238E27FC236}">
                  <a16:creationId xmlns:a16="http://schemas.microsoft.com/office/drawing/2014/main" id="{8095F821-15EA-0D78-2243-87FFA0E6D2D8}"/>
                </a:ext>
              </a:extLst>
            </p:cNvPr>
            <p:cNvSpPr/>
            <p:nvPr/>
          </p:nvSpPr>
          <p:spPr>
            <a:xfrm>
              <a:off x="11325315" y="2443647"/>
              <a:ext cx="56267" cy="56267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Rechteck 3">
            <a:extLst>
              <a:ext uri="{FF2B5EF4-FFF2-40B4-BE49-F238E27FC236}">
                <a16:creationId xmlns:a16="http://schemas.microsoft.com/office/drawing/2014/main" id="{C7DAD028-981C-A83D-4AD4-60D46C201540}"/>
              </a:ext>
            </a:extLst>
          </p:cNvPr>
          <p:cNvSpPr/>
          <p:nvPr/>
        </p:nvSpPr>
        <p:spPr>
          <a:xfrm>
            <a:off x="216385" y="300147"/>
            <a:ext cx="11880220" cy="6296097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D51937F-E4B2-D29F-A44F-8134E42DEB36}"/>
              </a:ext>
            </a:extLst>
          </p:cNvPr>
          <p:cNvGrpSpPr/>
          <p:nvPr/>
        </p:nvGrpSpPr>
        <p:grpSpPr>
          <a:xfrm>
            <a:off x="13769968" y="3902822"/>
            <a:ext cx="362012" cy="504056"/>
            <a:chOff x="11019570" y="2434033"/>
            <a:chExt cx="362012" cy="504056"/>
          </a:xfrm>
        </p:grpSpPr>
        <p:sp>
          <p:nvSpPr>
            <p:cNvPr id="13" name="Rechteck 2">
              <a:extLst>
                <a:ext uri="{FF2B5EF4-FFF2-40B4-BE49-F238E27FC236}">
                  <a16:creationId xmlns:a16="http://schemas.microsoft.com/office/drawing/2014/main" id="{3DD9F542-6E93-C7AE-DC5F-4F29CC657F0A}"/>
                </a:ext>
              </a:extLst>
            </p:cNvPr>
            <p:cNvSpPr/>
            <p:nvPr/>
          </p:nvSpPr>
          <p:spPr>
            <a:xfrm>
              <a:off x="11019570" y="2434033"/>
              <a:ext cx="360080" cy="504056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360040"/>
                <a:gd name="connsiteY0" fmla="*/ 1918 h 505974"/>
                <a:gd name="connsiteX1" fmla="*/ 151193 w 360040"/>
                <a:gd name="connsiteY1" fmla="*/ 0 h 505974"/>
                <a:gd name="connsiteX2" fmla="*/ 360040 w 360040"/>
                <a:gd name="connsiteY2" fmla="*/ 1918 h 505974"/>
                <a:gd name="connsiteX3" fmla="*/ 360040 w 360040"/>
                <a:gd name="connsiteY3" fmla="*/ 505974 h 505974"/>
                <a:gd name="connsiteX4" fmla="*/ 0 w 360040"/>
                <a:gd name="connsiteY4" fmla="*/ 505974 h 505974"/>
                <a:gd name="connsiteX5" fmla="*/ 0 w 360040"/>
                <a:gd name="connsiteY5" fmla="*/ 1918 h 505974"/>
                <a:gd name="connsiteX0" fmla="*/ 0 w 360939"/>
                <a:gd name="connsiteY0" fmla="*/ 1918 h 505974"/>
                <a:gd name="connsiteX1" fmla="*/ 151193 w 360939"/>
                <a:gd name="connsiteY1" fmla="*/ 0 h 505974"/>
                <a:gd name="connsiteX2" fmla="*/ 360040 w 360939"/>
                <a:gd name="connsiteY2" fmla="*/ 1918 h 505974"/>
                <a:gd name="connsiteX3" fmla="*/ 360939 w 360939"/>
                <a:gd name="connsiteY3" fmla="*/ 84842 h 505974"/>
                <a:gd name="connsiteX4" fmla="*/ 360040 w 360939"/>
                <a:gd name="connsiteY4" fmla="*/ 505974 h 505974"/>
                <a:gd name="connsiteX5" fmla="*/ 0 w 360939"/>
                <a:gd name="connsiteY5" fmla="*/ 505974 h 505974"/>
                <a:gd name="connsiteX6" fmla="*/ 0 w 360939"/>
                <a:gd name="connsiteY6" fmla="*/ 1918 h 505974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60040 w 360939"/>
                <a:gd name="connsiteY2" fmla="*/ 0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31759 w 360939"/>
                <a:gd name="connsiteY2" fmla="*/ 30637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8192 w 360939"/>
                <a:gd name="connsiteY2" fmla="*/ 56561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73058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939"/>
                <a:gd name="connsiteY0" fmla="*/ 0 h 504056"/>
                <a:gd name="connsiteX1" fmla="*/ 285525 w 360939"/>
                <a:gd name="connsiteY1" fmla="*/ 439 h 504056"/>
                <a:gd name="connsiteX2" fmla="*/ 303479 w 360939"/>
                <a:gd name="connsiteY2" fmla="*/ 67762 h 504056"/>
                <a:gd name="connsiteX3" fmla="*/ 360939 w 360939"/>
                <a:gd name="connsiteY3" fmla="*/ 82924 h 504056"/>
                <a:gd name="connsiteX4" fmla="*/ 360040 w 360939"/>
                <a:gd name="connsiteY4" fmla="*/ 504056 h 504056"/>
                <a:gd name="connsiteX5" fmla="*/ 0 w 360939"/>
                <a:gd name="connsiteY5" fmla="*/ 504056 h 504056"/>
                <a:gd name="connsiteX6" fmla="*/ 0 w 360939"/>
                <a:gd name="connsiteY6" fmla="*/ 0 h 504056"/>
                <a:gd name="connsiteX0" fmla="*/ 0 w 360080"/>
                <a:gd name="connsiteY0" fmla="*/ 0 h 504056"/>
                <a:gd name="connsiteX1" fmla="*/ 285525 w 360080"/>
                <a:gd name="connsiteY1" fmla="*/ 439 h 504056"/>
                <a:gd name="connsiteX2" fmla="*/ 303479 w 360080"/>
                <a:gd name="connsiteY2" fmla="*/ 67762 h 504056"/>
                <a:gd name="connsiteX3" fmla="*/ 359173 w 360080"/>
                <a:gd name="connsiteY3" fmla="*/ 84689 h 504056"/>
                <a:gd name="connsiteX4" fmla="*/ 360040 w 360080"/>
                <a:gd name="connsiteY4" fmla="*/ 504056 h 504056"/>
                <a:gd name="connsiteX5" fmla="*/ 0 w 360080"/>
                <a:gd name="connsiteY5" fmla="*/ 504056 h 504056"/>
                <a:gd name="connsiteX6" fmla="*/ 0 w 360080"/>
                <a:gd name="connsiteY6" fmla="*/ 0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80" h="504056">
                  <a:moveTo>
                    <a:pt x="0" y="0"/>
                  </a:moveTo>
                  <a:lnTo>
                    <a:pt x="285525" y="439"/>
                  </a:lnTo>
                  <a:cubicBezTo>
                    <a:pt x="312720" y="5007"/>
                    <a:pt x="299851" y="27844"/>
                    <a:pt x="303479" y="67762"/>
                  </a:cubicBezTo>
                  <a:cubicBezTo>
                    <a:pt x="340296" y="68905"/>
                    <a:pt x="358873" y="57048"/>
                    <a:pt x="359173" y="84689"/>
                  </a:cubicBezTo>
                  <a:cubicBezTo>
                    <a:pt x="358873" y="225066"/>
                    <a:pt x="360340" y="363679"/>
                    <a:pt x="360040" y="504056"/>
                  </a:cubicBezTo>
                  <a:lnTo>
                    <a:pt x="0" y="504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2524BAD5-4F93-69C9-EA7B-F0044F36CF9B}"/>
                </a:ext>
              </a:extLst>
            </p:cNvPr>
            <p:cNvCxnSpPr/>
            <p:nvPr/>
          </p:nvCxnSpPr>
          <p:spPr>
            <a:xfrm>
              <a:off x="11092557" y="2527274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41776770-BAFD-59DD-36CD-8829738189F4}"/>
                </a:ext>
              </a:extLst>
            </p:cNvPr>
            <p:cNvCxnSpPr/>
            <p:nvPr/>
          </p:nvCxnSpPr>
          <p:spPr>
            <a:xfrm>
              <a:off x="11094706" y="2599282"/>
              <a:ext cx="21406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453BE4B7-C4CC-1455-01DD-A14A0FAF27B6}"/>
                </a:ext>
              </a:extLst>
            </p:cNvPr>
            <p:cNvSpPr/>
            <p:nvPr/>
          </p:nvSpPr>
          <p:spPr>
            <a:xfrm>
              <a:off x="11260902" y="2752380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E0EE1A0-ABC4-8CFB-0CF7-E9861215C0DE}"/>
                </a:ext>
              </a:extLst>
            </p:cNvPr>
            <p:cNvSpPr/>
            <p:nvPr/>
          </p:nvSpPr>
          <p:spPr>
            <a:xfrm>
              <a:off x="11260903" y="2663202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FEA98425-D1A4-8D0E-D989-E61DF32E9575}"/>
                </a:ext>
              </a:extLst>
            </p:cNvPr>
            <p:cNvSpPr/>
            <p:nvPr/>
          </p:nvSpPr>
          <p:spPr>
            <a:xfrm>
              <a:off x="11260901" y="2830076"/>
              <a:ext cx="45719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DC74F085-16A4-0E8F-479B-7FDFB1BEB507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686061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F6664AB0-460E-9342-05DB-2AEFFA06BAC4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776155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76FACC3-82F6-55A0-D5BB-B5FD0739B368}"/>
                </a:ext>
              </a:extLst>
            </p:cNvPr>
            <p:cNvCxnSpPr>
              <a:cxnSpLocks/>
            </p:cNvCxnSpPr>
            <p:nvPr/>
          </p:nvCxnSpPr>
          <p:spPr>
            <a:xfrm>
              <a:off x="11092557" y="2851494"/>
              <a:ext cx="10703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Gleichschenkliges Dreieck 40">
              <a:extLst>
                <a:ext uri="{FF2B5EF4-FFF2-40B4-BE49-F238E27FC236}">
                  <a16:creationId xmlns:a16="http://schemas.microsoft.com/office/drawing/2014/main" id="{EDA33943-1783-B0BF-80C0-8AAA45BFB60D}"/>
                </a:ext>
              </a:extLst>
            </p:cNvPr>
            <p:cNvSpPr/>
            <p:nvPr/>
          </p:nvSpPr>
          <p:spPr>
            <a:xfrm>
              <a:off x="11325315" y="2443647"/>
              <a:ext cx="56267" cy="56267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F5105208-1359-3864-FDCF-B2AE7CE5D40D}"/>
              </a:ext>
            </a:extLst>
          </p:cNvPr>
          <p:cNvGrpSpPr/>
          <p:nvPr/>
        </p:nvGrpSpPr>
        <p:grpSpPr>
          <a:xfrm>
            <a:off x="7108974" y="1483035"/>
            <a:ext cx="3844935" cy="259080"/>
            <a:chOff x="6777559" y="1664278"/>
            <a:chExt cx="3844935" cy="259080"/>
          </a:xfrm>
        </p:grpSpPr>
        <p:pic>
          <p:nvPicPr>
            <p:cNvPr id="43" name="Grafik 42">
              <a:extLst>
                <a:ext uri="{FF2B5EF4-FFF2-40B4-BE49-F238E27FC236}">
                  <a16:creationId xmlns:a16="http://schemas.microsoft.com/office/drawing/2014/main" id="{A633B3DB-627C-C478-1C53-4B6E389AE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DBC433E0-B0B4-12E9-0C2D-211627C1CCDC}"/>
                </a:ext>
              </a:extLst>
            </p:cNvPr>
            <p:cNvSpPr txBox="1"/>
            <p:nvPr/>
          </p:nvSpPr>
          <p:spPr>
            <a:xfrm>
              <a:off x="6988166" y="1682886"/>
              <a:ext cx="36343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Datenmapping_Stakeholdermapping_mit_Beispiel</a:t>
              </a:r>
              <a:r>
                <a:rPr lang="de-DE" sz="900"/>
                <a:t> (PDF, PPTX)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F89C5E1-1FDE-6F37-3804-90B6889FBC29}"/>
              </a:ext>
            </a:extLst>
          </p:cNvPr>
          <p:cNvGrpSpPr/>
          <p:nvPr/>
        </p:nvGrpSpPr>
        <p:grpSpPr>
          <a:xfrm>
            <a:off x="8751517" y="2895747"/>
            <a:ext cx="3113966" cy="259080"/>
            <a:chOff x="6777559" y="1664278"/>
            <a:chExt cx="3113966" cy="259080"/>
          </a:xfrm>
        </p:grpSpPr>
        <p:pic>
          <p:nvPicPr>
            <p:cNvPr id="46" name="Grafik 45">
              <a:extLst>
                <a:ext uri="{FF2B5EF4-FFF2-40B4-BE49-F238E27FC236}">
                  <a16:creationId xmlns:a16="http://schemas.microsoft.com/office/drawing/2014/main" id="{340B989A-D1A0-490E-DFC4-3A89994F6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306E0A0A-8C5F-542E-F248-1EA44C9E0195}"/>
                </a:ext>
              </a:extLst>
            </p:cNvPr>
            <p:cNvSpPr txBox="1"/>
            <p:nvPr/>
          </p:nvSpPr>
          <p:spPr>
            <a:xfrm>
              <a:off x="6988166" y="1682886"/>
              <a:ext cx="29033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dirty="0" err="1"/>
                <a:t>Anwendungsfall_mit_Datenerfassung</a:t>
              </a:r>
              <a:r>
                <a:rPr lang="de-DE" sz="900" dirty="0"/>
                <a:t> (PDF, PPTX)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DFF10B95-4A0C-E4AB-36D8-0CBC26D520F5}"/>
              </a:ext>
            </a:extLst>
          </p:cNvPr>
          <p:cNvGrpSpPr/>
          <p:nvPr/>
        </p:nvGrpSpPr>
        <p:grpSpPr>
          <a:xfrm>
            <a:off x="8189975" y="5742486"/>
            <a:ext cx="2504825" cy="259080"/>
            <a:chOff x="6777559" y="1664278"/>
            <a:chExt cx="2504825" cy="259080"/>
          </a:xfrm>
        </p:grpSpPr>
        <p:pic>
          <p:nvPicPr>
            <p:cNvPr id="49" name="Grafik 48">
              <a:extLst>
                <a:ext uri="{FF2B5EF4-FFF2-40B4-BE49-F238E27FC236}">
                  <a16:creationId xmlns:a16="http://schemas.microsoft.com/office/drawing/2014/main" id="{79F32B02-FAE7-A66A-DD05-83DDBD05C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E54238D9-EEC8-5CAC-4D78-0577100CD0E6}"/>
                </a:ext>
              </a:extLst>
            </p:cNvPr>
            <p:cNvSpPr txBox="1"/>
            <p:nvPr/>
          </p:nvSpPr>
          <p:spPr>
            <a:xfrm>
              <a:off x="6988166" y="1682886"/>
              <a:ext cx="229421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UDP_Vorlage_Metadatenstruktur</a:t>
              </a:r>
              <a:r>
                <a:rPr lang="de-DE" sz="900"/>
                <a:t> (PDF)</a:t>
              </a: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2BCD2E4D-8A33-AB09-20AF-A7DD30AE54E7}"/>
              </a:ext>
            </a:extLst>
          </p:cNvPr>
          <p:cNvGrpSpPr/>
          <p:nvPr/>
        </p:nvGrpSpPr>
        <p:grpSpPr>
          <a:xfrm>
            <a:off x="9021600" y="4296995"/>
            <a:ext cx="2870309" cy="259080"/>
            <a:chOff x="6777559" y="1664278"/>
            <a:chExt cx="2870309" cy="259080"/>
          </a:xfrm>
        </p:grpSpPr>
        <p:pic>
          <p:nvPicPr>
            <p:cNvPr id="52" name="Grafik 51">
              <a:extLst>
                <a:ext uri="{FF2B5EF4-FFF2-40B4-BE49-F238E27FC236}">
                  <a16:creationId xmlns:a16="http://schemas.microsoft.com/office/drawing/2014/main" id="{569AFE95-3EDA-8BCE-AE96-293D9EA9A3B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C4E17E27-6887-E894-2870-6C1D4D24B87D}"/>
                </a:ext>
              </a:extLst>
            </p:cNvPr>
            <p:cNvSpPr txBox="1"/>
            <p:nvPr/>
          </p:nvSpPr>
          <p:spPr>
            <a:xfrm>
              <a:off x="6988166" y="1682886"/>
              <a:ext cx="26597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Checkliste_StakeholderMapping</a:t>
              </a:r>
              <a:r>
                <a:rPr lang="de-DE" sz="900"/>
                <a:t> (PDF, DOCX)</a:t>
              </a:r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46C33B54-4590-EEE1-3C57-8A5F15206260}"/>
              </a:ext>
            </a:extLst>
          </p:cNvPr>
          <p:cNvGrpSpPr/>
          <p:nvPr/>
        </p:nvGrpSpPr>
        <p:grpSpPr>
          <a:xfrm>
            <a:off x="2022353" y="5816941"/>
            <a:ext cx="2889101" cy="269563"/>
            <a:chOff x="349491" y="5611476"/>
            <a:chExt cx="2889101" cy="269563"/>
          </a:xfrm>
        </p:grpSpPr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46F89475-2F89-CF47-ED1D-39BD3F7AC153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57" name="Rechteck 2">
                <a:extLst>
                  <a:ext uri="{FF2B5EF4-FFF2-40B4-BE49-F238E27FC236}">
                    <a16:creationId xmlns:a16="http://schemas.microsoft.com/office/drawing/2014/main" id="{1110C1DE-DD8A-9884-EF5D-613C96235A93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9A62B0BB-A5B1-8651-61FF-30D777B28B27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164D5B97-F166-DABD-6802-7A8F4FC99363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EB591128-D9BC-EC7E-1D88-88A7A946A378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8686882E-7C44-FCC4-D89B-992E70C027A4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98C4F66A-7EAF-C56B-D659-D2C1C1344E91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E528529F-C7C9-F47A-893C-A9EB5704F7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>
                <a:extLst>
                  <a:ext uri="{FF2B5EF4-FFF2-40B4-BE49-F238E27FC236}">
                    <a16:creationId xmlns:a16="http://schemas.microsoft.com/office/drawing/2014/main" id="{4AE12CBA-B955-0341-6C99-CA398EB67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>
                <a:extLst>
                  <a:ext uri="{FF2B5EF4-FFF2-40B4-BE49-F238E27FC236}">
                    <a16:creationId xmlns:a16="http://schemas.microsoft.com/office/drawing/2014/main" id="{89914284-AD9D-00E6-F6C4-D88266A742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Gleichschenkliges Dreieck 65">
                <a:extLst>
                  <a:ext uri="{FF2B5EF4-FFF2-40B4-BE49-F238E27FC236}">
                    <a16:creationId xmlns:a16="http://schemas.microsoft.com/office/drawing/2014/main" id="{99031600-36F6-8637-28B6-263D887A2029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1D79E3FB-37CE-E94E-0298-8533EA3E4CD9}"/>
                </a:ext>
              </a:extLst>
            </p:cNvPr>
            <p:cNvSpPr txBox="1"/>
            <p:nvPr/>
          </p:nvSpPr>
          <p:spPr>
            <a:xfrm>
              <a:off x="349491" y="5650207"/>
              <a:ext cx="26853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err="1"/>
                <a:t>Datenmanagement_und_Datenqualitaet</a:t>
              </a:r>
              <a:r>
                <a:rPr lang="de-DE" sz="900"/>
                <a:t> (PDF)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78680A17-0728-FF4F-C811-9066238495F6}"/>
              </a:ext>
            </a:extLst>
          </p:cNvPr>
          <p:cNvGrpSpPr/>
          <p:nvPr/>
        </p:nvGrpSpPr>
        <p:grpSpPr>
          <a:xfrm>
            <a:off x="1174398" y="4444335"/>
            <a:ext cx="2768889" cy="259200"/>
            <a:chOff x="469703" y="5611476"/>
            <a:chExt cx="2768889" cy="259200"/>
          </a:xfrm>
        </p:grpSpPr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161D6440-09D4-0E77-275A-7EC43017B6B1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70" name="Rechteck 2">
                <a:extLst>
                  <a:ext uri="{FF2B5EF4-FFF2-40B4-BE49-F238E27FC236}">
                    <a16:creationId xmlns:a16="http://schemas.microsoft.com/office/drawing/2014/main" id="{ACA4D5FA-50A0-7F97-5076-A5423A57572D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1" name="Gerader Verbinder 70">
                <a:extLst>
                  <a:ext uri="{FF2B5EF4-FFF2-40B4-BE49-F238E27FC236}">
                    <a16:creationId xmlns:a16="http://schemas.microsoft.com/office/drawing/2014/main" id="{1F4E3CA9-AAB2-BD77-D772-0FFD8FE2DAEC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>
                <a:extLst>
                  <a:ext uri="{FF2B5EF4-FFF2-40B4-BE49-F238E27FC236}">
                    <a16:creationId xmlns:a16="http://schemas.microsoft.com/office/drawing/2014/main" id="{EF785A9F-57B7-F454-6A03-60DEDB21B457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ACAA45CB-58CB-B60A-D0C9-E18E111ACEFD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B01042FB-A651-F29A-2A9E-63CB5E7D862B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7AE98158-A8E5-93DE-8870-010AD86F6AAD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6" name="Gerader Verbinder 75">
                <a:extLst>
                  <a:ext uri="{FF2B5EF4-FFF2-40B4-BE49-F238E27FC236}">
                    <a16:creationId xmlns:a16="http://schemas.microsoft.com/office/drawing/2014/main" id="{FC1F156E-23AC-91B6-EC1A-07700B97D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>
                <a:extLst>
                  <a:ext uri="{FF2B5EF4-FFF2-40B4-BE49-F238E27FC236}">
                    <a16:creationId xmlns:a16="http://schemas.microsoft.com/office/drawing/2014/main" id="{26BD8DAF-9A02-276E-47B0-D8705F5535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>
                <a:extLst>
                  <a:ext uri="{FF2B5EF4-FFF2-40B4-BE49-F238E27FC236}">
                    <a16:creationId xmlns:a16="http://schemas.microsoft.com/office/drawing/2014/main" id="{41AF648A-A930-889D-2186-92FD09FBA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Gleichschenkliges Dreieck 78">
                <a:extLst>
                  <a:ext uri="{FF2B5EF4-FFF2-40B4-BE49-F238E27FC236}">
                    <a16:creationId xmlns:a16="http://schemas.microsoft.com/office/drawing/2014/main" id="{7024933D-92E7-9E77-6C32-4D69C58CCF5F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C83E690-2792-E70D-F1C3-EB5E0E50BDE6}"/>
                </a:ext>
              </a:extLst>
            </p:cNvPr>
            <p:cNvSpPr txBox="1"/>
            <p:nvPr/>
          </p:nvSpPr>
          <p:spPr>
            <a:xfrm>
              <a:off x="469703" y="5639724"/>
              <a:ext cx="26019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dirty="0" err="1"/>
                <a:t>Vorlage_Informationsarchitektur</a:t>
              </a:r>
              <a:r>
                <a:rPr lang="de-DE" sz="900" dirty="0"/>
                <a:t> (PDF, PPTX)</a:t>
              </a:r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BB7F1BCB-F0A9-584D-0A53-F597556181E9}"/>
              </a:ext>
            </a:extLst>
          </p:cNvPr>
          <p:cNvGrpSpPr/>
          <p:nvPr/>
        </p:nvGrpSpPr>
        <p:grpSpPr>
          <a:xfrm>
            <a:off x="9021600" y="4618043"/>
            <a:ext cx="3120378" cy="259080"/>
            <a:chOff x="6777559" y="1664278"/>
            <a:chExt cx="3120378" cy="259080"/>
          </a:xfrm>
        </p:grpSpPr>
        <p:pic>
          <p:nvPicPr>
            <p:cNvPr id="81" name="Grafik 80">
              <a:extLst>
                <a:ext uri="{FF2B5EF4-FFF2-40B4-BE49-F238E27FC236}">
                  <a16:creationId xmlns:a16="http://schemas.microsoft.com/office/drawing/2014/main" id="{55D2554B-2390-0EB9-43D5-A932B6D39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AF304482-37B9-7E5B-B55A-6BB17F173104}"/>
                </a:ext>
              </a:extLst>
            </p:cNvPr>
            <p:cNvSpPr txBox="1"/>
            <p:nvPr/>
          </p:nvSpPr>
          <p:spPr>
            <a:xfrm>
              <a:off x="6988166" y="1682886"/>
              <a:ext cx="29097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Stakeholdermapping_Vorlage_und_Beispiel</a:t>
              </a:r>
              <a:r>
                <a:rPr lang="de-DE" sz="900"/>
                <a:t> (PPTX)</a:t>
              </a:r>
            </a:p>
          </p:txBody>
        </p:sp>
      </p:grp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3773CCDE-D98E-6729-E9D6-86621ED4C8E7}"/>
              </a:ext>
            </a:extLst>
          </p:cNvPr>
          <p:cNvGrpSpPr/>
          <p:nvPr/>
        </p:nvGrpSpPr>
        <p:grpSpPr>
          <a:xfrm>
            <a:off x="2252990" y="6183290"/>
            <a:ext cx="3251981" cy="268968"/>
            <a:chOff x="-13389" y="5611476"/>
            <a:chExt cx="3251981" cy="268968"/>
          </a:xfrm>
        </p:grpSpPr>
        <p:grpSp>
          <p:nvGrpSpPr>
            <p:cNvPr id="84" name="Gruppieren 83">
              <a:extLst>
                <a:ext uri="{FF2B5EF4-FFF2-40B4-BE49-F238E27FC236}">
                  <a16:creationId xmlns:a16="http://schemas.microsoft.com/office/drawing/2014/main" id="{8B20A624-801F-103F-82DD-B4F849FFD882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86" name="Rechteck 2">
                <a:extLst>
                  <a:ext uri="{FF2B5EF4-FFF2-40B4-BE49-F238E27FC236}">
                    <a16:creationId xmlns:a16="http://schemas.microsoft.com/office/drawing/2014/main" id="{5FABFA86-34CB-CAD9-B96B-639ABF395972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7" name="Gerader Verbinder 86">
                <a:extLst>
                  <a:ext uri="{FF2B5EF4-FFF2-40B4-BE49-F238E27FC236}">
                    <a16:creationId xmlns:a16="http://schemas.microsoft.com/office/drawing/2014/main" id="{E24DE4AA-3D16-3875-8984-8793CA85924E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>
                <a:extLst>
                  <a:ext uri="{FF2B5EF4-FFF2-40B4-BE49-F238E27FC236}">
                    <a16:creationId xmlns:a16="http://schemas.microsoft.com/office/drawing/2014/main" id="{81FC6AB0-AA35-F6C2-E6D4-134D282189E4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hteck 88">
                <a:extLst>
                  <a:ext uri="{FF2B5EF4-FFF2-40B4-BE49-F238E27FC236}">
                    <a16:creationId xmlns:a16="http://schemas.microsoft.com/office/drawing/2014/main" id="{BFA23C8E-6375-4760-E2B4-D7FD261E35F8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Rechteck 89">
                <a:extLst>
                  <a:ext uri="{FF2B5EF4-FFF2-40B4-BE49-F238E27FC236}">
                    <a16:creationId xmlns:a16="http://schemas.microsoft.com/office/drawing/2014/main" id="{8CBEDDE8-2A30-A68E-27B0-61E301E5B141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C8BCA53E-441E-DA5F-8B1A-5757103A8ACF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2" name="Gerader Verbinder 91">
                <a:extLst>
                  <a:ext uri="{FF2B5EF4-FFF2-40B4-BE49-F238E27FC236}">
                    <a16:creationId xmlns:a16="http://schemas.microsoft.com/office/drawing/2014/main" id="{52D628E7-6573-0631-7E56-D78FBC7B4D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Gerader Verbinder 92">
                <a:extLst>
                  <a:ext uri="{FF2B5EF4-FFF2-40B4-BE49-F238E27FC236}">
                    <a16:creationId xmlns:a16="http://schemas.microsoft.com/office/drawing/2014/main" id="{B276DD94-1A3D-2CC2-1230-07E662EB5C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r Verbinder 93">
                <a:extLst>
                  <a:ext uri="{FF2B5EF4-FFF2-40B4-BE49-F238E27FC236}">
                    <a16:creationId xmlns:a16="http://schemas.microsoft.com/office/drawing/2014/main" id="{7502EAD6-66D2-9BAE-BB4D-4FC0525238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Gleichschenkliges Dreieck 94">
                <a:extLst>
                  <a:ext uri="{FF2B5EF4-FFF2-40B4-BE49-F238E27FC236}">
                    <a16:creationId xmlns:a16="http://schemas.microsoft.com/office/drawing/2014/main" id="{607EADBE-18CE-B504-A9AA-E561BA86AE64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35AD960B-3F29-F901-599D-80B86EA2B47B}"/>
                </a:ext>
              </a:extLst>
            </p:cNvPr>
            <p:cNvSpPr txBox="1"/>
            <p:nvPr/>
          </p:nvSpPr>
          <p:spPr>
            <a:xfrm>
              <a:off x="-13389" y="5649612"/>
              <a:ext cx="30508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err="1"/>
                <a:t>Tabelle_Blanko_Datenmanagement_Qualitaet</a:t>
              </a:r>
              <a:r>
                <a:rPr lang="de-DE" sz="900"/>
                <a:t> (XLSX)</a:t>
              </a:r>
            </a:p>
          </p:txBody>
        </p:sp>
      </p:grp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C7540761-B540-4A61-11B7-C3425E05C044}"/>
              </a:ext>
            </a:extLst>
          </p:cNvPr>
          <p:cNvGrpSpPr/>
          <p:nvPr/>
        </p:nvGrpSpPr>
        <p:grpSpPr>
          <a:xfrm>
            <a:off x="7797638" y="6027564"/>
            <a:ext cx="2838249" cy="259080"/>
            <a:chOff x="6777559" y="1664278"/>
            <a:chExt cx="2838249" cy="259080"/>
          </a:xfrm>
        </p:grpSpPr>
        <p:pic>
          <p:nvPicPr>
            <p:cNvPr id="97" name="Grafik 96">
              <a:extLst>
                <a:ext uri="{FF2B5EF4-FFF2-40B4-BE49-F238E27FC236}">
                  <a16:creationId xmlns:a16="http://schemas.microsoft.com/office/drawing/2014/main" id="{7D55DE7A-A21D-C3D9-C39B-2BC32086F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836399A1-A704-FEE4-C794-4745ED826397}"/>
                </a:ext>
              </a:extLst>
            </p:cNvPr>
            <p:cNvSpPr txBox="1"/>
            <p:nvPr/>
          </p:nvSpPr>
          <p:spPr>
            <a:xfrm>
              <a:off x="6988166" y="1682886"/>
              <a:ext cx="26276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Definitionen</a:t>
              </a:r>
              <a:r>
                <a:rPr lang="de-DE" sz="900"/>
                <a:t>_Uebersicht</a:t>
              </a:r>
              <a:r>
                <a:rPr lang="de-DE" sz="900" err="1"/>
                <a:t>_Datenmodelle</a:t>
              </a:r>
              <a:r>
                <a:rPr lang="de-DE" sz="900"/>
                <a:t> (PDF)</a:t>
              </a:r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DB1F0A86-3958-36F5-CD98-EBEA90C45E60}"/>
              </a:ext>
            </a:extLst>
          </p:cNvPr>
          <p:cNvGrpSpPr/>
          <p:nvPr/>
        </p:nvGrpSpPr>
        <p:grpSpPr>
          <a:xfrm>
            <a:off x="7233859" y="6296433"/>
            <a:ext cx="3202114" cy="259080"/>
            <a:chOff x="6777559" y="1664278"/>
            <a:chExt cx="3202114" cy="259080"/>
          </a:xfrm>
        </p:grpSpPr>
        <p:pic>
          <p:nvPicPr>
            <p:cNvPr id="100" name="Grafik 99">
              <a:extLst>
                <a:ext uri="{FF2B5EF4-FFF2-40B4-BE49-F238E27FC236}">
                  <a16:creationId xmlns:a16="http://schemas.microsoft.com/office/drawing/2014/main" id="{517FA762-D095-9BE5-04B3-3617BC215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AF7E4FC9-AA25-C6AE-2B99-76535A58B6B0}"/>
                </a:ext>
              </a:extLst>
            </p:cNvPr>
            <p:cNvSpPr txBox="1"/>
            <p:nvPr/>
          </p:nvSpPr>
          <p:spPr>
            <a:xfrm>
              <a:off x="6935250" y="1674384"/>
              <a:ext cx="30444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err="1"/>
                <a:t>Uebersicht_Datenmodelle_und_Datenformate</a:t>
              </a:r>
              <a:r>
                <a:rPr lang="de-DE" sz="900"/>
                <a:t> (XLSX)</a:t>
              </a:r>
            </a:p>
          </p:txBody>
        </p:sp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0952E6AD-8B46-3720-C1B5-E5160875D74F}"/>
              </a:ext>
            </a:extLst>
          </p:cNvPr>
          <p:cNvGrpSpPr/>
          <p:nvPr/>
        </p:nvGrpSpPr>
        <p:grpSpPr>
          <a:xfrm>
            <a:off x="4983607" y="162330"/>
            <a:ext cx="1382723" cy="259080"/>
            <a:chOff x="6777559" y="1664278"/>
            <a:chExt cx="1382723" cy="259080"/>
          </a:xfrm>
        </p:grpSpPr>
        <p:pic>
          <p:nvPicPr>
            <p:cNvPr id="103" name="Grafik 102">
              <a:extLst>
                <a:ext uri="{FF2B5EF4-FFF2-40B4-BE49-F238E27FC236}">
                  <a16:creationId xmlns:a16="http://schemas.microsoft.com/office/drawing/2014/main" id="{A175714D-B3B5-8F95-E4E5-BD249C142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7559" y="1664278"/>
              <a:ext cx="186690" cy="259080"/>
            </a:xfrm>
            <a:prstGeom prst="rect">
              <a:avLst/>
            </a:prstGeom>
          </p:spPr>
        </p:pic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A1F038AA-9900-0D97-AB32-EF24CBCB6325}"/>
                </a:ext>
              </a:extLst>
            </p:cNvPr>
            <p:cNvSpPr txBox="1"/>
            <p:nvPr/>
          </p:nvSpPr>
          <p:spPr>
            <a:xfrm>
              <a:off x="6988166" y="1682886"/>
              <a:ext cx="11721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900" dirty="0" err="1"/>
                <a:t>UDP_Glossar</a:t>
              </a:r>
              <a:r>
                <a:rPr lang="de-DE" sz="900" dirty="0"/>
                <a:t> (PDF)</a:t>
              </a:r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88738354-0F17-3109-FDC5-6E75549761F9}"/>
              </a:ext>
            </a:extLst>
          </p:cNvPr>
          <p:cNvGrpSpPr/>
          <p:nvPr/>
        </p:nvGrpSpPr>
        <p:grpSpPr>
          <a:xfrm>
            <a:off x="962125" y="4807505"/>
            <a:ext cx="3192081" cy="259200"/>
            <a:chOff x="46511" y="5611476"/>
            <a:chExt cx="3192081" cy="259200"/>
          </a:xfrm>
        </p:grpSpPr>
        <p:grpSp>
          <p:nvGrpSpPr>
            <p:cNvPr id="106" name="Gruppieren 105">
              <a:extLst>
                <a:ext uri="{FF2B5EF4-FFF2-40B4-BE49-F238E27FC236}">
                  <a16:creationId xmlns:a16="http://schemas.microsoft.com/office/drawing/2014/main" id="{8A7D0AFD-FF61-D99B-7494-80517D2D7536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108" name="Rechteck 2">
                <a:extLst>
                  <a:ext uri="{FF2B5EF4-FFF2-40B4-BE49-F238E27FC236}">
                    <a16:creationId xmlns:a16="http://schemas.microsoft.com/office/drawing/2014/main" id="{F144F8A3-33B0-A857-1CDF-25D46908C5FC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9" name="Gerader Verbinder 108">
                <a:extLst>
                  <a:ext uri="{FF2B5EF4-FFF2-40B4-BE49-F238E27FC236}">
                    <a16:creationId xmlns:a16="http://schemas.microsoft.com/office/drawing/2014/main" id="{01076D30-2EEE-9ACD-4E72-385E21715FAE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Gerader Verbinder 109">
                <a:extLst>
                  <a:ext uri="{FF2B5EF4-FFF2-40B4-BE49-F238E27FC236}">
                    <a16:creationId xmlns:a16="http://schemas.microsoft.com/office/drawing/2014/main" id="{BEEE610D-6EE6-A210-DF6E-3343606774DC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hteck 110">
                <a:extLst>
                  <a:ext uri="{FF2B5EF4-FFF2-40B4-BE49-F238E27FC236}">
                    <a16:creationId xmlns:a16="http://schemas.microsoft.com/office/drawing/2014/main" id="{F5D4210E-4D4F-D8BC-7317-4A33A9EB8B4A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Rechteck 111">
                <a:extLst>
                  <a:ext uri="{FF2B5EF4-FFF2-40B4-BE49-F238E27FC236}">
                    <a16:creationId xmlns:a16="http://schemas.microsoft.com/office/drawing/2014/main" id="{C0823E51-25A9-0DC8-A4BF-EC68BC5D3E25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Rechteck 112">
                <a:extLst>
                  <a:ext uri="{FF2B5EF4-FFF2-40B4-BE49-F238E27FC236}">
                    <a16:creationId xmlns:a16="http://schemas.microsoft.com/office/drawing/2014/main" id="{8F025225-1DF3-2830-B30D-EFC66D751F6E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4" name="Gerader Verbinder 113">
                <a:extLst>
                  <a:ext uri="{FF2B5EF4-FFF2-40B4-BE49-F238E27FC236}">
                    <a16:creationId xmlns:a16="http://schemas.microsoft.com/office/drawing/2014/main" id="{42565CFD-7E49-4673-B383-BD4008323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Gerader Verbinder 114">
                <a:extLst>
                  <a:ext uri="{FF2B5EF4-FFF2-40B4-BE49-F238E27FC236}">
                    <a16:creationId xmlns:a16="http://schemas.microsoft.com/office/drawing/2014/main" id="{DE1AFEE5-99FF-35C4-832F-A22F0EF9D7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>
                <a:extLst>
                  <a:ext uri="{FF2B5EF4-FFF2-40B4-BE49-F238E27FC236}">
                    <a16:creationId xmlns:a16="http://schemas.microsoft.com/office/drawing/2014/main" id="{5F31B97A-0DA9-7643-7F9C-4AAF156BE1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Gleichschenkliges Dreieck 116">
                <a:extLst>
                  <a:ext uri="{FF2B5EF4-FFF2-40B4-BE49-F238E27FC236}">
                    <a16:creationId xmlns:a16="http://schemas.microsoft.com/office/drawing/2014/main" id="{167C1285-1373-B1FD-EB28-82C59747FC0D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00A6B9F4-85B2-1721-07F1-D191F7051E2E}"/>
                </a:ext>
              </a:extLst>
            </p:cNvPr>
            <p:cNvSpPr txBox="1"/>
            <p:nvPr/>
          </p:nvSpPr>
          <p:spPr>
            <a:xfrm>
              <a:off x="46511" y="5639724"/>
              <a:ext cx="30251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dirty="0" err="1"/>
                <a:t>Ueberblicksmatrix_Urbane_Datenplattformen</a:t>
              </a:r>
              <a:r>
                <a:rPr lang="de-DE" sz="900" dirty="0"/>
                <a:t> (XLSX)</a:t>
              </a:r>
            </a:p>
          </p:txBody>
        </p:sp>
      </p:grpSp>
      <p:pic>
        <p:nvPicPr>
          <p:cNvPr id="118" name="Grafik 117">
            <a:extLst>
              <a:ext uri="{FF2B5EF4-FFF2-40B4-BE49-F238E27FC236}">
                <a16:creationId xmlns:a16="http://schemas.microsoft.com/office/drawing/2014/main" id="{475C86DD-92F8-3A21-A31D-3A8371ECC5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606" y="6268186"/>
            <a:ext cx="186690" cy="259080"/>
          </a:xfrm>
          <a:prstGeom prst="rect">
            <a:avLst/>
          </a:prstGeom>
        </p:spPr>
      </p:pic>
      <p:sp>
        <p:nvSpPr>
          <p:cNvPr id="119" name="Textfeld 118">
            <a:extLst>
              <a:ext uri="{FF2B5EF4-FFF2-40B4-BE49-F238E27FC236}">
                <a16:creationId xmlns:a16="http://schemas.microsoft.com/office/drawing/2014/main" id="{2945DA3D-5BC6-1E4A-3C37-BB99B7EDE2D9}"/>
              </a:ext>
            </a:extLst>
          </p:cNvPr>
          <p:cNvSpPr txBox="1"/>
          <p:nvPr/>
        </p:nvSpPr>
        <p:spPr>
          <a:xfrm>
            <a:off x="578764" y="6290958"/>
            <a:ext cx="12121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Arbeitshilfe (DATEIFORMAT)</a:t>
            </a: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E571534B-81D0-F207-19AA-70F2E9C37068}"/>
              </a:ext>
            </a:extLst>
          </p:cNvPr>
          <p:cNvSpPr/>
          <p:nvPr/>
        </p:nvSpPr>
        <p:spPr>
          <a:xfrm>
            <a:off x="210357" y="6156284"/>
            <a:ext cx="1810997" cy="4671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73CFB5FF-B444-3673-BA3B-53322C6856D5}"/>
              </a:ext>
            </a:extLst>
          </p:cNvPr>
          <p:cNvSpPr txBox="1"/>
          <p:nvPr/>
        </p:nvSpPr>
        <p:spPr>
          <a:xfrm>
            <a:off x="8228" y="3145999"/>
            <a:ext cx="2091007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7F7F7F"/>
                </a:solidFill>
              </a:rPr>
              <a:t>Arbeitshilfen zum</a:t>
            </a:r>
          </a:p>
          <a:p>
            <a:r>
              <a:rPr lang="de-DE" sz="1400" dirty="0">
                <a:solidFill>
                  <a:srgbClr val="7F7F7F"/>
                </a:solidFill>
              </a:rPr>
              <a:t>Vorgehensmodell</a:t>
            </a:r>
            <a:br>
              <a:rPr lang="de-DE" sz="1400" dirty="0">
                <a:solidFill>
                  <a:srgbClr val="7F7F7F"/>
                </a:solidFill>
              </a:rPr>
            </a:br>
            <a:r>
              <a:rPr lang="de-DE" sz="1400" dirty="0">
                <a:solidFill>
                  <a:srgbClr val="7F7F7F"/>
                </a:solidFill>
              </a:rPr>
              <a:t>für</a:t>
            </a:r>
          </a:p>
          <a:p>
            <a:r>
              <a:rPr lang="de-DE" sz="1400" dirty="0">
                <a:solidFill>
                  <a:srgbClr val="7F7F7F"/>
                </a:solidFill>
              </a:rPr>
              <a:t>kommunale</a:t>
            </a:r>
          </a:p>
          <a:p>
            <a:r>
              <a:rPr lang="de-DE" sz="1400" dirty="0">
                <a:solidFill>
                  <a:srgbClr val="7F7F7F"/>
                </a:solidFill>
              </a:rPr>
              <a:t>Datenexzellenz</a:t>
            </a:r>
          </a:p>
        </p:txBody>
      </p:sp>
      <p:grpSp>
        <p:nvGrpSpPr>
          <p:cNvPr id="122" name="Gruppieren 121">
            <a:extLst>
              <a:ext uri="{FF2B5EF4-FFF2-40B4-BE49-F238E27FC236}">
                <a16:creationId xmlns:a16="http://schemas.microsoft.com/office/drawing/2014/main" id="{B7FE3B81-9D11-F4FE-998F-35C9EB0389EE}"/>
              </a:ext>
            </a:extLst>
          </p:cNvPr>
          <p:cNvGrpSpPr/>
          <p:nvPr/>
        </p:nvGrpSpPr>
        <p:grpSpPr>
          <a:xfrm>
            <a:off x="12826" y="2886783"/>
            <a:ext cx="3929462" cy="259200"/>
            <a:chOff x="-690870" y="5611476"/>
            <a:chExt cx="3929462" cy="259200"/>
          </a:xfrm>
        </p:grpSpPr>
        <p:grpSp>
          <p:nvGrpSpPr>
            <p:cNvPr id="123" name="Gruppieren 122">
              <a:extLst>
                <a:ext uri="{FF2B5EF4-FFF2-40B4-BE49-F238E27FC236}">
                  <a16:creationId xmlns:a16="http://schemas.microsoft.com/office/drawing/2014/main" id="{4EC83B87-0657-12D5-989F-042FBE203118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125" name="Rechteck 2">
                <a:extLst>
                  <a:ext uri="{FF2B5EF4-FFF2-40B4-BE49-F238E27FC236}">
                    <a16:creationId xmlns:a16="http://schemas.microsoft.com/office/drawing/2014/main" id="{56600126-2ED8-ADF8-F8F7-6C4108295EC2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26" name="Gerader Verbinder 125">
                <a:extLst>
                  <a:ext uri="{FF2B5EF4-FFF2-40B4-BE49-F238E27FC236}">
                    <a16:creationId xmlns:a16="http://schemas.microsoft.com/office/drawing/2014/main" id="{F326A510-383F-13B3-0919-C12928E6EB80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Gerader Verbinder 126">
                <a:extLst>
                  <a:ext uri="{FF2B5EF4-FFF2-40B4-BE49-F238E27FC236}">
                    <a16:creationId xmlns:a16="http://schemas.microsoft.com/office/drawing/2014/main" id="{6F9E0753-329F-07B2-C270-7808B1E3D472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hteck 127">
                <a:extLst>
                  <a:ext uri="{FF2B5EF4-FFF2-40B4-BE49-F238E27FC236}">
                    <a16:creationId xmlns:a16="http://schemas.microsoft.com/office/drawing/2014/main" id="{56BF91FF-B0E4-14AB-671E-F74DFCDCDC4C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Rechteck 128">
                <a:extLst>
                  <a:ext uri="{FF2B5EF4-FFF2-40B4-BE49-F238E27FC236}">
                    <a16:creationId xmlns:a16="http://schemas.microsoft.com/office/drawing/2014/main" id="{24C6A510-3B85-4D07-3DD6-64B1F8CA7C17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Rechteck 129">
                <a:extLst>
                  <a:ext uri="{FF2B5EF4-FFF2-40B4-BE49-F238E27FC236}">
                    <a16:creationId xmlns:a16="http://schemas.microsoft.com/office/drawing/2014/main" id="{049D43CA-CCDF-CE6D-4337-CF3B1EDC8671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31" name="Gerader Verbinder 130">
                <a:extLst>
                  <a:ext uri="{FF2B5EF4-FFF2-40B4-BE49-F238E27FC236}">
                    <a16:creationId xmlns:a16="http://schemas.microsoft.com/office/drawing/2014/main" id="{EAE1C1BC-21D6-3D04-A52D-C10F2E929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>
                <a:extLst>
                  <a:ext uri="{FF2B5EF4-FFF2-40B4-BE49-F238E27FC236}">
                    <a16:creationId xmlns:a16="http://schemas.microsoft.com/office/drawing/2014/main" id="{B0174618-5A70-38A4-EA8C-195021686A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>
                <a:extLst>
                  <a:ext uri="{FF2B5EF4-FFF2-40B4-BE49-F238E27FC236}">
                    <a16:creationId xmlns:a16="http://schemas.microsoft.com/office/drawing/2014/main" id="{9CE0E0DA-9CC9-87B8-8656-2ED2801125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Gleichschenkliges Dreieck 133">
                <a:extLst>
                  <a:ext uri="{FF2B5EF4-FFF2-40B4-BE49-F238E27FC236}">
                    <a16:creationId xmlns:a16="http://schemas.microsoft.com/office/drawing/2014/main" id="{A808096F-336E-3434-1203-0BB934756770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4" name="Textfeld 123">
              <a:extLst>
                <a:ext uri="{FF2B5EF4-FFF2-40B4-BE49-F238E27FC236}">
                  <a16:creationId xmlns:a16="http://schemas.microsoft.com/office/drawing/2014/main" id="{9DFCC9C4-6245-C15F-D7A3-0C0204B17A18}"/>
                </a:ext>
              </a:extLst>
            </p:cNvPr>
            <p:cNvSpPr txBox="1"/>
            <p:nvPr/>
          </p:nvSpPr>
          <p:spPr>
            <a:xfrm>
              <a:off x="-690870" y="5639724"/>
              <a:ext cx="37625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dirty="0" err="1"/>
                <a:t>Schulungsunterlagen_UDP_Urbanes_Datenmangement</a:t>
              </a:r>
              <a:r>
                <a:rPr lang="de-DE" sz="900" dirty="0"/>
                <a:t> (PDF, PPTX)</a:t>
              </a:r>
            </a:p>
          </p:txBody>
        </p:sp>
      </p:grpSp>
      <p:grpSp>
        <p:nvGrpSpPr>
          <p:cNvPr id="135" name="Gruppieren 134">
            <a:extLst>
              <a:ext uri="{FF2B5EF4-FFF2-40B4-BE49-F238E27FC236}">
                <a16:creationId xmlns:a16="http://schemas.microsoft.com/office/drawing/2014/main" id="{83E0CD48-5E76-4907-A93C-507A7CC82D51}"/>
              </a:ext>
            </a:extLst>
          </p:cNvPr>
          <p:cNvGrpSpPr/>
          <p:nvPr/>
        </p:nvGrpSpPr>
        <p:grpSpPr>
          <a:xfrm>
            <a:off x="1327862" y="2530255"/>
            <a:ext cx="2711181" cy="259200"/>
            <a:chOff x="527411" y="5611476"/>
            <a:chExt cx="2711181" cy="259200"/>
          </a:xfrm>
        </p:grpSpPr>
        <p:grpSp>
          <p:nvGrpSpPr>
            <p:cNvPr id="136" name="Gruppieren 135">
              <a:extLst>
                <a:ext uri="{FF2B5EF4-FFF2-40B4-BE49-F238E27FC236}">
                  <a16:creationId xmlns:a16="http://schemas.microsoft.com/office/drawing/2014/main" id="{B2B9BE4B-9C0C-4F7C-0FCB-89C9D9839F2B}"/>
                </a:ext>
              </a:extLst>
            </p:cNvPr>
            <p:cNvGrpSpPr/>
            <p:nvPr/>
          </p:nvGrpSpPr>
          <p:grpSpPr>
            <a:xfrm>
              <a:off x="3051392" y="5611476"/>
              <a:ext cx="187200" cy="259200"/>
              <a:chOff x="11019570" y="2434033"/>
              <a:chExt cx="362012" cy="504056"/>
            </a:xfrm>
          </p:grpSpPr>
          <p:sp>
            <p:nvSpPr>
              <p:cNvPr id="138" name="Rechteck 2">
                <a:extLst>
                  <a:ext uri="{FF2B5EF4-FFF2-40B4-BE49-F238E27FC236}">
                    <a16:creationId xmlns:a16="http://schemas.microsoft.com/office/drawing/2014/main" id="{5E1728C3-4590-4FAA-97D9-B0A5525795B5}"/>
                  </a:ext>
                </a:extLst>
              </p:cNvPr>
              <p:cNvSpPr/>
              <p:nvPr/>
            </p:nvSpPr>
            <p:spPr>
              <a:xfrm>
                <a:off x="11019570" y="2434033"/>
                <a:ext cx="360080" cy="504056"/>
              </a:xfrm>
              <a:custGeom>
                <a:avLst/>
                <a:gdLst>
                  <a:gd name="connsiteX0" fmla="*/ 0 w 360040"/>
                  <a:gd name="connsiteY0" fmla="*/ 0 h 504056"/>
                  <a:gd name="connsiteX1" fmla="*/ 360040 w 360040"/>
                  <a:gd name="connsiteY1" fmla="*/ 0 h 504056"/>
                  <a:gd name="connsiteX2" fmla="*/ 360040 w 360040"/>
                  <a:gd name="connsiteY2" fmla="*/ 504056 h 504056"/>
                  <a:gd name="connsiteX3" fmla="*/ 0 w 360040"/>
                  <a:gd name="connsiteY3" fmla="*/ 504056 h 504056"/>
                  <a:gd name="connsiteX4" fmla="*/ 0 w 360040"/>
                  <a:gd name="connsiteY4" fmla="*/ 0 h 504056"/>
                  <a:gd name="connsiteX0" fmla="*/ 0 w 360040"/>
                  <a:gd name="connsiteY0" fmla="*/ 1918 h 505974"/>
                  <a:gd name="connsiteX1" fmla="*/ 151193 w 360040"/>
                  <a:gd name="connsiteY1" fmla="*/ 0 h 505974"/>
                  <a:gd name="connsiteX2" fmla="*/ 360040 w 360040"/>
                  <a:gd name="connsiteY2" fmla="*/ 1918 h 505974"/>
                  <a:gd name="connsiteX3" fmla="*/ 360040 w 360040"/>
                  <a:gd name="connsiteY3" fmla="*/ 505974 h 505974"/>
                  <a:gd name="connsiteX4" fmla="*/ 0 w 360040"/>
                  <a:gd name="connsiteY4" fmla="*/ 505974 h 505974"/>
                  <a:gd name="connsiteX5" fmla="*/ 0 w 360040"/>
                  <a:gd name="connsiteY5" fmla="*/ 1918 h 505974"/>
                  <a:gd name="connsiteX0" fmla="*/ 0 w 360939"/>
                  <a:gd name="connsiteY0" fmla="*/ 1918 h 505974"/>
                  <a:gd name="connsiteX1" fmla="*/ 151193 w 360939"/>
                  <a:gd name="connsiteY1" fmla="*/ 0 h 505974"/>
                  <a:gd name="connsiteX2" fmla="*/ 360040 w 360939"/>
                  <a:gd name="connsiteY2" fmla="*/ 1918 h 505974"/>
                  <a:gd name="connsiteX3" fmla="*/ 360939 w 360939"/>
                  <a:gd name="connsiteY3" fmla="*/ 84842 h 505974"/>
                  <a:gd name="connsiteX4" fmla="*/ 360040 w 360939"/>
                  <a:gd name="connsiteY4" fmla="*/ 505974 h 505974"/>
                  <a:gd name="connsiteX5" fmla="*/ 0 w 360939"/>
                  <a:gd name="connsiteY5" fmla="*/ 505974 h 505974"/>
                  <a:gd name="connsiteX6" fmla="*/ 0 w 360939"/>
                  <a:gd name="connsiteY6" fmla="*/ 1918 h 505974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60040 w 360939"/>
                  <a:gd name="connsiteY2" fmla="*/ 0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31759 w 360939"/>
                  <a:gd name="connsiteY2" fmla="*/ 30637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8192 w 360939"/>
                  <a:gd name="connsiteY2" fmla="*/ 56561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73058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939"/>
                  <a:gd name="connsiteY0" fmla="*/ 0 h 504056"/>
                  <a:gd name="connsiteX1" fmla="*/ 285525 w 360939"/>
                  <a:gd name="connsiteY1" fmla="*/ 439 h 504056"/>
                  <a:gd name="connsiteX2" fmla="*/ 303479 w 360939"/>
                  <a:gd name="connsiteY2" fmla="*/ 67762 h 504056"/>
                  <a:gd name="connsiteX3" fmla="*/ 360939 w 360939"/>
                  <a:gd name="connsiteY3" fmla="*/ 82924 h 504056"/>
                  <a:gd name="connsiteX4" fmla="*/ 360040 w 360939"/>
                  <a:gd name="connsiteY4" fmla="*/ 504056 h 504056"/>
                  <a:gd name="connsiteX5" fmla="*/ 0 w 360939"/>
                  <a:gd name="connsiteY5" fmla="*/ 504056 h 504056"/>
                  <a:gd name="connsiteX6" fmla="*/ 0 w 360939"/>
                  <a:gd name="connsiteY6" fmla="*/ 0 h 504056"/>
                  <a:gd name="connsiteX0" fmla="*/ 0 w 360080"/>
                  <a:gd name="connsiteY0" fmla="*/ 0 h 504056"/>
                  <a:gd name="connsiteX1" fmla="*/ 285525 w 360080"/>
                  <a:gd name="connsiteY1" fmla="*/ 439 h 504056"/>
                  <a:gd name="connsiteX2" fmla="*/ 303479 w 360080"/>
                  <a:gd name="connsiteY2" fmla="*/ 67762 h 504056"/>
                  <a:gd name="connsiteX3" fmla="*/ 359173 w 360080"/>
                  <a:gd name="connsiteY3" fmla="*/ 84689 h 504056"/>
                  <a:gd name="connsiteX4" fmla="*/ 360040 w 360080"/>
                  <a:gd name="connsiteY4" fmla="*/ 504056 h 504056"/>
                  <a:gd name="connsiteX5" fmla="*/ 0 w 360080"/>
                  <a:gd name="connsiteY5" fmla="*/ 504056 h 504056"/>
                  <a:gd name="connsiteX6" fmla="*/ 0 w 360080"/>
                  <a:gd name="connsiteY6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080" h="504056">
                    <a:moveTo>
                      <a:pt x="0" y="0"/>
                    </a:moveTo>
                    <a:lnTo>
                      <a:pt x="285525" y="439"/>
                    </a:lnTo>
                    <a:cubicBezTo>
                      <a:pt x="312720" y="5007"/>
                      <a:pt x="299851" y="27844"/>
                      <a:pt x="303479" y="67762"/>
                    </a:cubicBezTo>
                    <a:cubicBezTo>
                      <a:pt x="340296" y="68905"/>
                      <a:pt x="358873" y="57048"/>
                      <a:pt x="359173" y="84689"/>
                    </a:cubicBezTo>
                    <a:cubicBezTo>
                      <a:pt x="358873" y="225066"/>
                      <a:pt x="360340" y="363679"/>
                      <a:pt x="360040" y="504056"/>
                    </a:cubicBez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39" name="Gerader Verbinder 138">
                <a:extLst>
                  <a:ext uri="{FF2B5EF4-FFF2-40B4-BE49-F238E27FC236}">
                    <a16:creationId xmlns:a16="http://schemas.microsoft.com/office/drawing/2014/main" id="{CB2B834D-87AA-5DBE-04EE-EA375A13EB97}"/>
                  </a:ext>
                </a:extLst>
              </p:cNvPr>
              <p:cNvCxnSpPr/>
              <p:nvPr/>
            </p:nvCxnSpPr>
            <p:spPr>
              <a:xfrm>
                <a:off x="11092557" y="2527274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>
                <a:extLst>
                  <a:ext uri="{FF2B5EF4-FFF2-40B4-BE49-F238E27FC236}">
                    <a16:creationId xmlns:a16="http://schemas.microsoft.com/office/drawing/2014/main" id="{0DE9AAF1-4BC3-16CE-377A-66CE96583084}"/>
                  </a:ext>
                </a:extLst>
              </p:cNvPr>
              <p:cNvCxnSpPr/>
              <p:nvPr/>
            </p:nvCxnSpPr>
            <p:spPr>
              <a:xfrm>
                <a:off x="11094706" y="2599282"/>
                <a:ext cx="2140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hteck 140">
                <a:extLst>
                  <a:ext uri="{FF2B5EF4-FFF2-40B4-BE49-F238E27FC236}">
                    <a16:creationId xmlns:a16="http://schemas.microsoft.com/office/drawing/2014/main" id="{275DC9E4-9C8E-CC58-167F-69E973AFE137}"/>
                  </a:ext>
                </a:extLst>
              </p:cNvPr>
              <p:cNvSpPr/>
              <p:nvPr/>
            </p:nvSpPr>
            <p:spPr>
              <a:xfrm>
                <a:off x="11260902" y="2752380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Rechteck 141">
                <a:extLst>
                  <a:ext uri="{FF2B5EF4-FFF2-40B4-BE49-F238E27FC236}">
                    <a16:creationId xmlns:a16="http://schemas.microsoft.com/office/drawing/2014/main" id="{8A1A3477-A8DA-D27E-9BA3-289667FB5F94}"/>
                  </a:ext>
                </a:extLst>
              </p:cNvPr>
              <p:cNvSpPr/>
              <p:nvPr/>
            </p:nvSpPr>
            <p:spPr>
              <a:xfrm>
                <a:off x="11260903" y="2663202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echteck 142">
                <a:extLst>
                  <a:ext uri="{FF2B5EF4-FFF2-40B4-BE49-F238E27FC236}">
                    <a16:creationId xmlns:a16="http://schemas.microsoft.com/office/drawing/2014/main" id="{64726D98-D4B1-BB30-CD99-7D8CAC36B445}"/>
                  </a:ext>
                </a:extLst>
              </p:cNvPr>
              <p:cNvSpPr/>
              <p:nvPr/>
            </p:nvSpPr>
            <p:spPr>
              <a:xfrm>
                <a:off x="11260901" y="2830076"/>
                <a:ext cx="45719" cy="457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4" name="Gerader Verbinder 143">
                <a:extLst>
                  <a:ext uri="{FF2B5EF4-FFF2-40B4-BE49-F238E27FC236}">
                    <a16:creationId xmlns:a16="http://schemas.microsoft.com/office/drawing/2014/main" id="{DC7BBFD0-ADC3-B093-36E4-710965E750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686061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Gerader Verbinder 144">
                <a:extLst>
                  <a:ext uri="{FF2B5EF4-FFF2-40B4-BE49-F238E27FC236}">
                    <a16:creationId xmlns:a16="http://schemas.microsoft.com/office/drawing/2014/main" id="{3E870CE5-727C-4AC2-3E27-97DE3EC86E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776155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Gerader Verbinder 145">
                <a:extLst>
                  <a:ext uri="{FF2B5EF4-FFF2-40B4-BE49-F238E27FC236}">
                    <a16:creationId xmlns:a16="http://schemas.microsoft.com/office/drawing/2014/main" id="{1C6B90BC-9355-21A1-56F8-81BD5097AF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2557" y="2851494"/>
                <a:ext cx="10703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Gleichschenkliges Dreieck 146">
                <a:extLst>
                  <a:ext uri="{FF2B5EF4-FFF2-40B4-BE49-F238E27FC236}">
                    <a16:creationId xmlns:a16="http://schemas.microsoft.com/office/drawing/2014/main" id="{DE2C2B7D-BECB-44BF-09C0-1702E8C8D45B}"/>
                  </a:ext>
                </a:extLst>
              </p:cNvPr>
              <p:cNvSpPr/>
              <p:nvPr/>
            </p:nvSpPr>
            <p:spPr>
              <a:xfrm>
                <a:off x="11325315" y="2443647"/>
                <a:ext cx="56267" cy="56267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7" name="Textfeld 136">
              <a:extLst>
                <a:ext uri="{FF2B5EF4-FFF2-40B4-BE49-F238E27FC236}">
                  <a16:creationId xmlns:a16="http://schemas.microsoft.com/office/drawing/2014/main" id="{58E708E6-A054-143F-149A-1556EA8DC4AC}"/>
                </a:ext>
              </a:extLst>
            </p:cNvPr>
            <p:cNvSpPr txBox="1"/>
            <p:nvPr/>
          </p:nvSpPr>
          <p:spPr>
            <a:xfrm>
              <a:off x="527411" y="5639724"/>
              <a:ext cx="25442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900" dirty="0"/>
                <a:t>Strategie_Roadmap_UDP_2021 (PDF, DOCX)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575991"/>
      </p:ext>
    </p:extLst>
  </p:cSld>
  <p:clrMapOvr>
    <a:masterClrMapping/>
  </p:clrMapOvr>
</p:sld>
</file>

<file path=ppt/theme/theme1.xml><?xml version="1.0" encoding="utf-8"?>
<a:theme xmlns:a="http://schemas.openxmlformats.org/drawingml/2006/main" name="Fraunhofer Master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10_170509_ppt_Master_Ins_de_16zu9" id="{0BFD8CFE-F7DA-4565-A952-812765A2C9BB}" vid="{7541AB83-5CD4-4150-AA06-1BCF832CC6FF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87C8EF3839C545AB193A847246D849" ma:contentTypeVersion="14" ma:contentTypeDescription="Ein neues Dokument erstellen." ma:contentTypeScope="" ma:versionID="d637d6aa32a1fb61e9c3a09b3b2bcda7">
  <xsd:schema xmlns:xsd="http://www.w3.org/2001/XMLSchema" xmlns:xs="http://www.w3.org/2001/XMLSchema" xmlns:p="http://schemas.microsoft.com/office/2006/metadata/properties" xmlns:ns2="a9e18f9b-30e6-49bc-b414-8476344b0b96" xmlns:ns3="12cd998e-b4d0-40cb-b176-2dc56e991d34" targetNamespace="http://schemas.microsoft.com/office/2006/metadata/properties" ma:root="true" ma:fieldsID="af9134b05be72948b2df7f58054769b4" ns2:_="" ns3:_="">
    <xsd:import namespace="a9e18f9b-30e6-49bc-b414-8476344b0b96"/>
    <xsd:import namespace="12cd998e-b4d0-40cb-b176-2dc56e991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18f9b-30e6-49bc-b414-8476344b0b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d998e-b4d0-40cb-b176-2dc56e991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40D78D-7DDC-47C4-AEBF-929E8DB09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F26542-856D-45DE-A31D-ADE5A9B7D36E}">
  <ds:schemaRefs>
    <ds:schemaRef ds:uri="319fb4c0-2586-4d02-9b29-040aceb8db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0C138B-1939-4DF0-A2E8-A4718DDE13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18f9b-30e6-49bc-b414-8476344b0b96"/>
    <ds:schemaRef ds:uri="12cd998e-b4d0-40cb-b176-2dc56e991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Benutzerdefiniert</PresentationFormat>
  <Paragraphs>50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Frutiger LT Com 45 Light</vt:lpstr>
      <vt:lpstr>Frutiger LT Com 55 Roman</vt:lpstr>
      <vt:lpstr>Wingdings</vt:lpstr>
      <vt:lpstr>Fraunhofer Master</vt:lpstr>
      <vt:lpstr>Benutzerdefiniertes 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Schritte der Durchführung für eine Datenerhebungsmethode</dc:title>
  <dc:creator>Jeannette Anniés</dc:creator>
  <cp:keywords>, docId:2286C421169CDB96F4EFBEA1CBED021B</cp:keywords>
  <cp:lastModifiedBy>Sautter, Johannes</cp:lastModifiedBy>
  <cp:revision>2</cp:revision>
  <cp:lastPrinted>2021-12-17T13:17:56Z</cp:lastPrinted>
  <dcterms:created xsi:type="dcterms:W3CDTF">2020-07-21T08:26:33Z</dcterms:created>
  <dcterms:modified xsi:type="dcterms:W3CDTF">2024-02-09T14:48:02Z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0x0101000D87C8EF3839C545AB193A847246D849</vt:lpwstr>
  </property>
</Properties>
</file>